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304" r:id="rId5"/>
    <p:sldId id="303" r:id="rId6"/>
    <p:sldId id="258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5" r:id="rId17"/>
    <p:sldId id="316" r:id="rId18"/>
    <p:sldId id="317" r:id="rId19"/>
    <p:sldId id="318" r:id="rId20"/>
    <p:sldId id="319" r:id="rId21"/>
    <p:sldId id="320" r:id="rId22"/>
    <p:sldId id="314" r:id="rId23"/>
    <p:sldId id="322" r:id="rId24"/>
    <p:sldId id="323" r:id="rId25"/>
    <p:sldId id="296" r:id="rId26"/>
    <p:sldId id="302" r:id="rId27"/>
    <p:sldId id="465" r:id="rId28"/>
    <p:sldId id="464" r:id="rId29"/>
    <p:sldId id="460" r:id="rId30"/>
    <p:sldId id="447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7" r:id="rId39"/>
    <p:sldId id="448" r:id="rId40"/>
    <p:sldId id="456" r:id="rId41"/>
    <p:sldId id="458" r:id="rId42"/>
    <p:sldId id="444" r:id="rId43"/>
    <p:sldId id="445" r:id="rId44"/>
    <p:sldId id="446" r:id="rId45"/>
    <p:sldId id="463" r:id="rId46"/>
    <p:sldId id="462" r:id="rId47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8" autoAdjust="0"/>
    <p:restoredTop sz="77846"/>
  </p:normalViewPr>
  <p:slideViewPr>
    <p:cSldViewPr snapToGrid="0" snapToObjects="1" showGuides="1">
      <p:cViewPr varScale="1">
        <p:scale>
          <a:sx n="103" d="100"/>
          <a:sy n="103" d="100"/>
        </p:scale>
        <p:origin x="725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12" Type="http://schemas.openxmlformats.org/officeDocument/2006/relationships/image" Target="../media/image36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11" Type="http://schemas.openxmlformats.org/officeDocument/2006/relationships/image" Target="../media/image35.wmf"/><Relationship Id="rId5" Type="http://schemas.openxmlformats.org/officeDocument/2006/relationships/image" Target="../media/image29.wmf"/><Relationship Id="rId10" Type="http://schemas.openxmlformats.org/officeDocument/2006/relationships/image" Target="../media/image34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03.05.2022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5.49207" units="1/cm"/>
          <inkml:channelProperty channel="Y" name="resolution" value="2107.20264" units="1/cm"/>
          <inkml:channelProperty channel="F" name="resolution" value="6.57793E-7" units="1/dev"/>
          <inkml:channelProperty channel="T" name="resolution" value="1" units="1/dev"/>
        </inkml:channelProperties>
      </inkml:inkSource>
      <inkml:timestamp xml:id="ts0" timeString="2022-05-03T06:57:20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5235 4563 289 0,'0'0'155'0,"-8"0"-17"16,8 0-60-16,0 0-2 0,0 0-11 16,0 0-24-16,7-9-34 15,-7 9-3-15,14-13 1 16,-5 3-1-16,4-4 2 15,4-4-1-15,4-5 0 16,4-4-2-16,5-5 1 16,3-4-1-16,3-2 0 15,2-1-7-15,-1-1 1 16,2 2 1-16,-5 2-2 16,-3 5 2-16,-2 3-3 15,-8 6 3-15,-2 6-3 16,-8 4 5-16,-11 12 0 15,13-13-1-15,-13 13 0 0,0 0 1 16,0 0 0-16,0 0 1 16,0 0-1-16,0 0-112 15,1-9-44-15,-1 9-7 16,8-11-3-16,0 5-6 16</inkml:trace>
  <inkml:trace contextRef="#ctx0" brushRef="#br0" timeOffset="776.5535">6966 4619 490 0,'0'0'159'16,"-10"0"-10"-16,15-11-88 15,5 1-49-15,8-7-7 16,7-5-4-16,7-5-2 16,7-5 3-16,8-6-1 15,8-4-2-15,7-2 3 16,-2-1-3-16,3 1-3 0,-7 2 3 15,-1 3-2-15,-6 5 2 16,-11 6-2 0,-7 5 1-16,-11 5-3 15,-2 5 4-15,-8 3-1 0,-3 1-51 16,-7 9-70-16,5-12-36 16,-5 1-1-16,0 3-7 15,0-10-2-15</inkml:trace>
  <inkml:trace contextRef="#ctx0" brushRef="#br0" timeOffset="1336.9984">7297 3429 292 0,'-16'-4'149'16,"16"4"-18"-16,-11-6-24 16,11 6-17-16,0-14-25 15,0 4-39-15,11-1-22 16,2 0-1-16,2 1-4 15,4 1-1-15,-3 7 3 16,0 6-2-16,-6 9 1 16,-7 8-2-16,-7 9 1 15,-5 7-2-15,-8 5 3 16,-1 0 3-16,1-1-3 16,0-5 1-16,5-5 1 15,7-6 1-15,9-7 0 16,4-9 3-16,7-5-3 0,8-7-18 15,3-4-106-15,2-10-36 16,5-1-9-16,-5-7-3 16,4 2-4-16</inkml:trace>
  <inkml:trace contextRef="#ctx0" brushRef="#br0" timeOffset="1727.9901">7554 3391 567 0,'5'-11'161'15,"5"-2"-39"-15,4 2-124 0,4 4 0 16,2 4 2-16,-1 6 0 16,-3 8-3-1,-6 5 4-15,-5 8-4 16,-8 4 4-16,-9 4 0 0,-5 2 2 15,-2 2 0-15,-1-1 0 16,-1-5 0-16,4-2-4 16,5-5 5-16,4-5-5 15,8-3 4-15,4-4-3 16,-4-11 1-16,20 8-3 16,-6-8 3-16,3 0 0 15,-2-3 0-15,1-1 0 0,-2 2-2 16,-1-1 1-1,-6 0-3-15,-7 3 1 16,10 0-53-16,-10 0-59 16,0 0-42-16,8-10-1 0,-8 1-10 15,0 9-5-15</inkml:trace>
  <inkml:trace contextRef="#ctx0" brushRef="#br0" timeOffset="3109.9579">5242 3335 351 0,'-7'-12'161'0,"7"4"-19"15,0 8-57-15,-6-10-19 16,6 10-27-16,0 18-35 16,-4 3-2-1,-2 8-2-15,1 6 1 0,-1 5-4 16,1 5 1-16,0 0 6 15,1-4-4-15,4-5 1 16,0-6-58-16,5-9-73 16,6-5-24-16,0-16-5 15,2-3-5-15,0-12-5 16</inkml:trace>
  <inkml:trace contextRef="#ctx0" brushRef="#br0" timeOffset="3399.9353">5338 3490 488 0,'-10'16'159'0,"2"9"0"0,1 3-125 15,7 0-31-15,0 0-4 16,9-3 4-16,2-1-2 16,8-9 2-16,0-3 0 15,2-12-3-15,2-8-1 16,-1-8-1-16,-2-5 3 15,-4-4-2-15,-3-4 2 16,-8 2 0-16,-5-1 0 16,-4 4-3-16,-6 7 4 15,-4 4 1-15,-2 5-2 16,-1 5-1-16,-1 3-120 16,2 0-42-16,6 4-4 15,-3-4-3-15,13 0-8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5.49207" units="1/cm"/>
          <inkml:channelProperty channel="Y" name="resolution" value="2107.20264" units="1/cm"/>
          <inkml:channelProperty channel="F" name="resolution" value="6.57793E-7" units="1/dev"/>
          <inkml:channelProperty channel="T" name="resolution" value="1" units="1/dev"/>
        </inkml:channelProperties>
      </inkml:inkSource>
      <inkml:timestamp xml:id="ts0" timeString="2022-05-03T07:56:11.5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9">
        <inkml:traceFormat>
          <inkml:channel name="X" type="integer" max="2786" units="cm"/>
          <inkml:channel name="Y" type="integer" max="1579" units="cm"/>
          <inkml:channel name="T" type="integer" max="2.14748E9" units="dev"/>
        </inkml:traceFormat>
        <inkml:channelProperties>
          <inkml:channelProperty channel="X" name="resolution" value="101.08853" units="1/cm"/>
          <inkml:channelProperty channel="Y" name="resolution" value="101.93674" units="1/cm"/>
          <inkml:channelProperty channel="T" name="resolution" value="1" units="1/dev"/>
        </inkml:channelProperties>
      </inkml:inkSource>
    </inkml:context>
  </inkml:definitions>
  <inkml:trace contextRef="#ctx0" brushRef="#br0">8083 8934 320 0,'0'0'107'15,"0"-9"-17"-15,0 9-22 0,0 0-29 16,0 0-37-16,-10 10-1 15,10-10 1-15,0 13-2 16,0-3-1-16,0 1 0 16,0 3 1-16,0 4-1 15,0 2 2-15,4 3-1 16,-4 4 2-16,3 2-2 16,-3 2 3-16,3 3-3 15,1 3-1-15,-3 1 2 16,-1 1-1-16,5 3 3 15,-5 1-3-15,0 4 1 16,0 2-1-16,0 0 2 16,-5-1 3-16,5 3-7 0,-2-1-2 15,-1-2 0-15,3 1 1 16,-3-3 0-16,3-1 0 16,0 0 0-1,0-1-2-15,-3-2 7 0,3 0 1 16,0 0-1-16,0 1 1 15,0 0-2-15,-4 1-1 16,4 0 1-16,0 2 0 16,0-2-2-16,-1 2 1 15,1-3 0-15,0 0 0 16,0-4-1-16,0 0 4 16,1-4-4-16,-1-1 3 15,0-2-1-15,4-2 0 0,-4 3 3 16,0-1-3-16,0 0 3 15,0 0-2-15,0 1 1 16,0 0-1 0,3 1 1-16,-3 0-1 0,0-1-2 15,3 0 3-15,-3 0-3 16,0-1 1-16,4-1-1 16,-4 0 0-16,0-2 0 15,1 1 1-15,-1 0-2 16,0 2 2-16,4-3 12 15,-4 1 0-15,0 1 1 16,2 0-1-16,-2 1 1 16,0 0 0-16,3-2 0 0,-3 1-2 15,0 0-12 1,4-1 2-16,-4 1-3 16,2 0 3-16,-2 0-2 15,0 0 0-15,3 1 3 0,-3 1-2 16,2 0 1-16,-2-2-2 15,4 0 2-15,-4-1-2 16,0-2 1-16,0 0-2 16,0 0 0-16,0-1 1 15,-4 3-1-15,4 1 0 16,-3 1-1-16,3 1 2 16,0 0-2-16,0 1 2 15,3-1-3-15,-3-1 2 16,4-1-2-16,-4-2 2 15,4 0-2-15,-4 0 3 16,0-2 2-16,0 1-3 16,0 2 4-16,0 0-4 0,0-2 5 15,0-2-3-15,0-3 2 16,0-2-3-16,0-5 1 16,0-3 7-16,0-13-1 15,0 0-28-15,-10-27-111 16,6 3-28-16,-7-18-5 15,3-1-3-15,-4-18 28 16</inkml:trace>
  <inkml:trace contextRef="#ctx0" brushRef="#br0" timeOffset="668.5188">8131 10527 358 0,'-20'-12'141'0,"6"9"-25"15,-2 6-65-15,-4 2-48 16,-3 6 1-16,-1 7-1 15,-2 5-1-15,1 6-2 16,4 3 1-16,2 3-3 16,5 1 1-16,9 0 1 15,9-3-2-15,7-4 1 16,9-4 0-16,4-4 1 16,7-3-3-16,1-7 3 0,0-6 0 15,0-5 0-15,-4-3 0 16,-4-7-4-16,-1-5 2 15,-6-5-1-15,-3-4 4 16,-5-3-4-16,-3-2 2 16,-2-2-3-16,-4 0 3 15,0 0 2-15,-4 4 0 16,-3 0 2-16,-4 6-2 16,-2 0 3-16,-4 7-1 15,-4 2 2-15,-3 6-1 16,-2 2 0-16,-3 4 0 15,-1 6-1-15,0 0-1 16,0 5-5-16,2 0-83 0,2 0-77 16,7 5-7-16,0-10-6 15,8 8 87-15</inkml:trace>
  <inkml:trace contextRef="#ctx0" brushRef="#br0" timeOffset="2453.9058">14863 8943 327 0,'0'0'116'0,"-7"-11"-8"16,7 11-18-16,0 0-25 16,-8 0-50-16,8 0-13 15,-5 18-3-15,5 1 1 16,0 6 0-16,-2 6 1 16,2 5 0-16,-4 3-5 15,1 9 3-15,0 2-1 16,0 5 1-16,3 2-1 15,-3 3 0-15,3 1 1 0,0 2-4 16,4-1 4-16,2 0 1 16,0-1-2-16,-1-3 3 15,0 0-2-15,-1-1 1 16,1-1-1-16,-2 0 4 16,0-1 1-16,-3-2-2 15,4 0 3-15,-1-1 2 16,0-1-2-16,-1-2 0 15,1-2 0-15,-3-3 0 16,4-1-1-16,-4-1 0 16,3 1-1-16,-3-4-3 15,0-1 2-15,5 0-1 16,-5-1 0-16,4 1 6 0,-4 2-3 16,3 0 3-16,-3-1-3 15,3 1 2-15,-3 0-1 16,0 0 1-16,0 2-1 15,2-3-5-15,-2 0 2 16,3 0-1-16,-3-1 1 16,3 2 3-16,-3-1-2 15,5-1 3-15,-5-1-2 16,4-1 2-16,-1 0-1 16,-3 0 1-16,4 1 0 15,-4 0-5-15,0-2 2 16,-3 2-2-16,3 1 1 15,-4-1-3-15,4-3 3 0,-4 1-3 16,4-4-2-16,0 1 1 16,0-2 0-16,0-2 1 15,0-2-1-15,0 0 1 16,0-1-1-16,0 0 2 16,0-2 1-16,-3 1-2 15,3-2 2-15,-3 3-2 16,3 0 2-16,0 0-2 15,0 0 1-15,0 1-1 16,0-1 1-16,-3 2-1 16,3 1 1-16,0 3-2 15,-4-1 0-15,4 2 0 16,-3 0 2-16,3-1 0 16,-4 2-2-16,4-3 2 15,-3-3-1-15,3-4 2 16,-4 0-2-16,4-5 2 15,0 0-3-15,0-1 1 0,-3-3 2 16,3-2-1-16,0 0-1 16,0-3-1-16,-3 0 0 15,3-9-95-15,0 0-62 16,0 0-11-16,-2-20 1 16,-3-9-7-16,5-5 122 15</inkml:trace>
  <inkml:trace contextRef="#ctx0" brushRef="#br0" timeOffset="3240.2908">14977 10485 397 0,'-7'-18'163'16,"0"2"-42"-16,-1 5-54 15,-5-1-50-15,-2 5-14 0,-1 2 2 16,-4 5-1 0,-3 0 0-16,-1 3 1 15,-2 6-1-15,0 6-1 0,-2 4-2 16,0 8 2-16,2 6-3 16,4 6 0-16,4 6 4 15,6 3-1-15,6 2 1 16,6-2-2-16,13-3 1 15,5-4-1-15,11-6-1 16,7-7-1-16,5-9-3 16,5-5 1-16,2-8 0 15,0-6-1-15,-2-10 2 16,-1-4-5-16,-6-9 0 16,-7-6 2-16,-5-5-2 15,-6-5 1-15,-6-1-1 16,-7-3 1-16,-8 1-1 0,-6 1 7 15,-7 3 1-15,-7 3-1 16,-8 4 2-16,-4 6-1 16,-6 3 2-16,-3 8 0 15,-3 5 0-15,0 7-2 16,2 5-1-16,2 5-2 16,3 3-4-16,2 4-86 15,2 0-72-15,11 4-6 16,-2-4-6-16,9 3-5 15,0-9 179-15</inkml:trace>
  <inkml:trace contextRef="#ctx0" brushRef="#br0" timeOffset="11772.7458">12639 3715 287 0,'0'0'134'0,"0"0"-12"0,0 0-11 16,0 0-14-16,-9-8-17 15,9 8-20-15,0 0-35 16,0 0-24-16,0 0-1 16,0 11-1-16,0-11 1 15,0 13 0-15,4-2 0 16,-4 3 0-16,1 3 1 15,-1 2 0-15,0 3 1 16,0 3-2-16,0 3 1 16,0 3-2-16,0 1 1 15,-1 2-2-15,1 4 1 16,0 2 2-16,0 1-2 0,1 3 2 16,-1 1-1-16,4 2 1 15,-4 1-2-15,5 0 2 16,-5-1-2-16,3 1-1 15,-3-2 2-15,5 1-1 16,-5-1-2-16,3-1 2 16,-3 0-1-16,0-1 1 15,0 0-1-15,0 1 1 16,0 0-1-16,0 1-1 16,0-3 2-16,4 0-2 15,-4-2 3-15,0 2 0 16,0-3-2-16,0 0 2 15,0 0-1-15,-4-1 1 0,4 4-2 16,0 3 2-16,0 2-1 16,0 1-3-16,-2 1 4 15,2 3-2-15,0 1 0 16,-4-1 0-16,4-2 0 16,-3-1 0-16,3-2 0 15,-4-3 0-15,4-1-1 16,0-1-1-16,0-1 3 15,0 1-3-15,4-2 4 16,-4 0 4-16,0 0-2 16,0-1 2-16,0 0-2 15,0-2 1-15,0 0-2 16,0-2 2-16,0 0-1 0,0-2-6 16,0-3 3-16,-2 1-3 15,2-3 3-15,0-1-1 16,0-1 1-16,0-3-2 15,0 0 2-15,0 1-2 16,0-1 1-16,2 3-2 16,-2 0-2-16,0 0 3 15,0 0-3-15,0-1 2 16,-2-1-2-16,2-2 3 16,0-2-3-16,-4-4 4 15,4-2 1-15,0 0-1 16,0-1 1-16,0 1-1 15,4 2 2-15,-4 2-1 0,0 2 1 16,0 1-2-16,0 1 3 16,0 0-1-16,0-1 0 15,0-1 0-15,-4-5 0 16,4-2 0-16,0-4 2 16,0-10 1-16,0 11 0 15,0-11 0-15,0 0-1 16,0 0-1-16,0-10-99 15,-5-3-62-15,5 2-9 16,-5-10-3-16,5 0-3 16,-9-14 124-16</inkml:trace>
  <inkml:trace contextRef="#ctx0" brushRef="#br0" timeOffset="13605.4958">12689 3690 304 0,'0'0'153'16,"-11"-3"-34"-16,11 3-12 15,0 0-13-15,-9-8-16 16,9 8-17-16,0 0-19 15,0 0-42-15,0 0-1 16,0 0-1-16,0 0-1 0,10-3-1 16,-10 3 1-16,15 0 1 15,-1 0 1 1,2-3 1-16,3 3 1 16,2-6-1-16,5 2 1 0,2-1 0 15,6 1 1-15,-3 0-2 16,3 0 0-16,-2 4 1 15,1 0-1-15,-4 0 1 16,0 3 0-16,-4 1 0 16,-4 1-1-16,-1 1 2 15,0-1-2-15,0-1 1 16,4-4-1-16,1 0 0 16,5 0 1-16,0 0-1 15,5-6 0-15,2 2-1 16,-1 0 2-16,2 1-1 15,-1 3 1-15,2 0 0 16,-2 0-1-16,1 0 1 0,-3 3 0 16,2 1-1-16,-1-2 0 15,0-2 0-15,-1 4-2 16,0-4 1-16,4 0-1 16,4-4 1-16,2 0 0 15,7 1 0-15,0 0 1 16,4-1-1-16,4 0-1 15,3 1 1-15,-2-1-1 16,2 4 1-16,-7-2-1 16,0 2-1-16,-1 0 1 15,-2 5 0-15,-4-2 1 16,0 4 0-16,-2-2-2 16,-1 2 1-16,-1-1-1 0,-1 1 0 15,-1-3 1-15,0 0 1 16,1-4 0-16,-2 3 0 15,-2-3 2-15,-2 0 0 16,-2-4-1-16,-2 4 0 16,-3-3 0-16,-6 3-1 15,-1 0 0-15,-4 0 0 16,-2 0 0-16,-3 0 0 16,0 0 2-16,-1 0 0 15,0 0-2-15,2 0 0 16,-1 0 0-16,2 0 1 15,1 0-2-15,-1 0 1 0,4 0 0 16,-1 0 1-16,-1 0 0 16,0-3 1-16,1 3-1 15,-2 0 0-15,-1 0 0 16,1 0-1-16,-1 0 0 16,3 3-1-16,-1 0 0 15,1 1 1-15,0-2 1 16,0-2-1-16,0 5 2 15,-1-5 0-15,0 0 1 16,-3 0 0-16,0 0 0 16,-2 0-1-16,-3-4 0 15,-2 4 0-15,1 0-2 16,-10 0-1-16,13 4 1 0,-13-4 0 16,9 5-1-16,-9-5 2 15,8 4 0-15,-8-4 0 16,9 5 3-1,-9-5-3-15,10 3 2 0,-10-3-2 16,0 0 2-16,9 0-3 16,-9 0 3-16,0 0-3 15,0 0 0-15,0 0 1 16,0 0 0-16,0 0 0 16,0 0 1-16,9 0 1 15,-9 0-2-15,0 0 3 16,0 0-2-16,0 0 4 15,7-4 2-15,-7 4 2 16,0 0-6-16,-11 7-160 16,1-7-19-16,1 5-5 15,-5-11-9-15,14 6 0 16,-11-14 190-16,11 14 0 0,-9-13 0 16,9 3 0-16,4 1 0 15,-4 9 0-15,6-8 0 16,-6 8 0-16</inkml:trace>
  <inkml:trace contextRef="#ctx0" brushRef="#br0" timeOffset="15590.0996">18955 3678 319 0,'7'-11'128'0,"-7"11"-12"16,0 0-9-16,0-10-17 15,0 10-16-15,0 0-20 0,0 0-44 16,0 9-3 0,0-9-4-16,0 11 2 15,0-11-3-15,3 16 3 16,-3-5-3-16,3 0-1 0,-3 0 0 15,0 3 0-15,4 0-1 16,-4 3 0-16,1 0 0 16,-1 3-1-16,4 2 2 15,-4 4-1-15,0 2 1 16,0 3 0-16,0 3 0 16,0 4-3-16,0 0-2 15,0 4 2-15,0 0-2 16,-4 0 1-16,4 1-2 15,0-1 2-15,0 1-1 16,0-2 3-16,4 0 1 16,-4 0-1-16,0-1 2 15,-4 2 2-15,4-1 0 0,-5 0 1 16,2 0-1-16,0-2 0 16,-1 1-3-16,1-1 2 15,3 0-1-15,-3-1-2 16,3 2 1-16,0-1-2 15,0 1 4-15,0 0-3 16,3-1 5-16,-3 3 2 16,0 0 0-16,0-3-1 15,0 1-1-15,0 0 1 16,0-1-1-16,0 0 1 16,0-1-2-16,0 1-4 15,0 0 3-15,0 0-2 16,0 1 2-16,0 0-5 0,-3-1-3 15,3-1 4-15,-5-2-4 16,5 0 3-16,-4-5-4 16,4 2 5-1,-2-3-4-15,2-2 5 0,0 2 2 16,-4 1-2-16,4-1 2 16,-1 2-2-16,1 1 2 15,-3-1-1-15,3 1 3 16,-5 2-5-16,3 0 5 15,-2-1 6-15,0-1-1 16,-1 1 1-16,3-1-2 16,-2-1 1-16,0 0-3 15,4-4 3-15,-1 2-2 0,1 0-8 16,0-2 3-16,-4 1-3 16,4 1 3-16,-2 0-1 15,2-2 1 1,-4 0-1-16,4-1 1 0,-4-1-11 15,4-1-3-15,-4-1 3 16,4-1-3-16,0-1 3 16,0 0-2-16,0-1 2 15,0 1-2-15,0-2 11 16,0-1 3-16,0 1-3 16,0-2 2-16,0 2-1 15,0-2 0-15,0-1 0 16,0-1 0-16,0 1-1 15,0-2 1-15,0-1-1 16,0-1 1-16,0-1 0 16,0 0 1-16,0-2-2 15,0 0 1-15,4-1 0 0,-4 0 0 16,0-9-1-16,0 13 2 16,0-13-2-16,4 10 1 15,-4-10 0-15,0 10 0 16,0-10-1-16,0 0 1 15,0 0 0-15,4 8-1 16,-4-8-3-16,0 0-1 16,0 0 0-16,0 0-1 15,0 0-1-15,0-10-2 16,0 10-2-16,-3-13-105 16,-2 1-59-16,5 3-4 15,-10-8-1-15,5 3-2 0</inkml:trace>
  <inkml:trace contextRef="#ctx0" brushRef="#br0" timeOffset="20433.3543">11856 3722 324 0,'-11'-5'143'0,"11"5"-18"0,0 0-12 15,0 0-17-15,0 0-20 16,0 0-35-16,10 0-42 15,5-2 0-15,4 2 0 16,7-5 3-16,6 1-1 16,5-1 1-16,3 1-1 15,2-1 0-15,0 1 0 16,-2 1 0-16,0 3 0 16,-8 0 0-16,-4 0-1 15,-4 0 1-15,-6 0-1 16,-1 0 0-16,-7 3 0 15,0-3 1-15,-10 0-1 16,10 0 0-16,-10 0 1 0,0 0-1 16,0 0 0-16,8 0 1 15,-8 0-1-15,0 0 0 16,0 0-1-16,0 0 0 16,0 0-1-16,0 0 0 15,0 0 1-15,0 0-1 16,0 0 0-16,0 0 0 15,0 0 0-15,-4 10 1 0,4-10 0 16,0 10 1-16,0-2 0 16,4 4 0-16,-4 0 1 15,2 4-1 1,-2 2 1-16,0 3 0 16,4 2 0-16,-4 5-2 0,0 2 1 15,0 5-2 1,-4 0 2-16,4 7 1 0,-2 0 0 15,2 2 0-15,-4 0 0 16,4 0 1-16,-4 1-2 16,1 1 2-16,-1-2-2 15,4-1-3-15,-6 1 2 16,4 1-2-16,-3 1 2 0,2-2 0 16,1 0-1-1,-3-2 1-15,2-1 0 16,-1-1 0-16,1 0-1 15,3 0 2-15,-3-1-1 0,3 2-1 16,0 1 3-16,0 1-4 16,-2 1 4-16,2 1-1 15,0 1-1-15,-5-3 1 16,5-2-2-16,-2-2 0 16,2-1 0-16,0-1 1 15,0 1-2-15,-3 1 0 16,3-1 1-16,-3 3 0 15,3 0 1-15,-2-1-2 16,-1-1 3-16,3 0-1 16,-2-2-2-16,2-4 2 15,0 1-1-15,0-3 0 16,0 0 0-16,2 0 0 0,-2 0-1 16,0-1 1-16,3 1 2 15,-3-2-2-15,0 1 1 16,2-1-1-16,-2 0 1 15,0-2-1-15,3 2 2 16,-3 0 5-16,0 2-3 16,0-2 3-16,0 0-3 15,0 1 3-15,0-1-3 16,0 0 2-16,0 2-1 16,0-4-5-16,0 2 3 15,0 1-3-15,0-1 2 16,0 0-2-16,0 0 2 15,0 1-2-15,0-2 2 0,3-2-1 16,-3 0 1-16,0-2 0 16,2-1 2-16,-2-1-3 15,0 0-3-15,0 0 2 16,0-1-2-16,0 0 1 16,0 0-2-16,0 0 2 15,0-1-3-15,0-2 5 16,0 1 1-16,3-1 0 15,-3-4 1-15,3 0-1 16,-3-1 1-16,0-1 0 16,0-1 1-16,0 1-1 15,0-2 2-15,0 1-2 16,0 2 0-16,0-2 0 0,0 2 1 16,0 0-2-16,0-1 0 15,0 0-1 1,0-1 1-16,0-3-2 15,0-8 2-15,0 14 0 0,0-14 1 16,0 13 0-16,0-13 2 16,0 13 0-16,0-5 0 15,0 0-1-15,0 2 0 16,0-2-2-16,0 2 0 16,0-1-1-16,0-9-1 15,0 14-1-15,0-14 2 16,0 9-1-16,0-9 1 15,0 0 1-15,4 8-1 0,-4-8 1 16,0 0 1-16,0 0 0 16,0 8 0-1,0-8 1-15,0 0 0 16,0 9 1-16,0-9-1 0,0 0 1 16,0 0-1-16,0 0 1 15,0 0 0-15,0 0 2 16,0 0 1-16,0 0 0 15,0 0 2-15,0 0 0 16,0 0-1-16,-7 8-1 16,7-8 0-16,0 0-2 15,-10 10-3-15,10-10 0 0,-13 0-2 16,4 0 0 0,-2 0 0-16,-4-4 0 15,-1 4 0-15,-2-4 1 16,0 4 0-16,-1 5-1 0,-1 5-1 15,0 1 2-15,-1 1-3 16,0 2 3-16,-1 0-3 16,-1-1 1-16,0 0-1 15,-1-6 2-15,-1-1 0 16,1-4 1-16,1-2 1 16,1 3-1-16,2-3 0 15,2 0 1-15,4 0 0 16,-1 0 0-16,5 4-1 15,2-4 1-15,8 0-1 16,-11 5-4-16,11-5-9 16,0 0-67-16,-4-10-96 15,4-8-10-15,0-1-3 0,0-14-4 16,6-3 107-16</inkml:trace>
  <inkml:trace contextRef="#ctx0" brushRef="#br0" timeOffset="23325.9114">11828 3782 438 0,'0'-11'127'16,"0"11"-9"-16,0 0-17 16,0 0-21-16,0 0-34 0,-10 3-44 15,10 7-2 1,-2 1 0-16,2 6-1 15,-5 5-3-15,5 5 3 16,-3 6-2-16,3 5 3 0,-2 6 2 16,2 2-2-16,0 5 1 15,0 5 0 1,2 4 1-16,-2 4-2 16,0 0 0-16,2 3 0 0,-2 0-1 15,0 1 0-15,0-1 0 16,0-1 0-16,0-3 0 15,0 1 0-15,0-3 1 16,0 0-1-16,0-1-1 16,-2-1 0-16,2 0 1 15,-4-1-1-15,4-3-1 16,0 4 1-16,-4 0-1 16,4 1 0-16,0-1 1 0,0 0 1 15,0 0-2-15,0-2 1 16,-3 0 0-16,3-2 1 15,-4-4 0-15,1 0-1 16,-1-1-1-16,2 0 2 16,2 0-3-16,-3 2 6 15,0-2 0-15,3 2-2 16,-5 1 2-16,2-1-2 16,1 0 2-16,-2 0-1 15,0-3 0-15,1 0-4 16,0-2-1-16,-1-3 1 15,1 0-4-15,-1-3-2 16,1-1 2-16,-2-2-1 0,1 1 2 16,2-1-1-16,-3 2 2 15,2-2-1-15,-1 2 5 16,1 0 1 0,-1-1-2-16,0 0 3 0,2-3-3 15,-2-2 2-15,4-1-3 16,0-3-1-16,0-5 2 15,0-1-1-15,0-3 2 16,4-5-2-16,-4 1 4 16,2-3-3-16,-2-4 4 15,0-2-89-15,0-8-74 16,0 0-7-16,-6-21-2 16,6-7-3-16,-10-26 144 0</inkml:trace>
  <inkml:trace contextRef="#ctx0" brushRef="#br0" timeOffset="23936.0877">12243 3607 401 0,'-11'0'171'0,"0"0"-26"15,2 0-47 1,9 0-16-16,-9 0-35 15,9 0-46-15,5 11-1 0,-5-11-6 16,20 14 2-16,-5-6-3 16,4 2 9-16,-1 3-1 15,4-1-2-15,-3 3 3 16,-2 0 0-16,-3-1 3 16,-5 1 0-16,-6 0 2 15,-3-2-1-15,-8 0 0 16,-6 0 0-16,-1-3 0 15,-5 0-2-15,0-1-1 16,0-4 0-16,0 0-3 16,1 2-81-16,5 0-80 15,0-1-19-15,9 8-5 16,-2-3-2-16,7 11-4 0</inkml:trace>
  <inkml:trace contextRef="#ctx0" brushRef="#br0" timeOffset="24318.3064">11883 4607 581 0,'0'0'176'0,"0"0"-28"0,0 0-104 16,6 8-50-16,4-3-1 16,8-2-3-16,5 2 1 15,6-2 3-15,6-3 3 16,5 2 2-16,2-2-2 15,0 0 2-15,0 0 2 16,-5 0 1-16,-6-2-1 16,-3 2-3-16,-8 0-29 15,-4-3-95-15,-5 6-38 16,-11-3-6-16,0 0-6 0,0-10 1 16</inkml:trace>
  <inkml:trace contextRef="#ctx0" brushRef="#br0" timeOffset="24543.2011">12263 4570 534 0,'0'0'175'0,"0"0"-10"16,0 0-116-16,15 4-56 16,-5 0 4-16,-1 5 1 15,-3 2 2-15,-2 2 1 16,-4 5-1-16,-4 2 3 15,-4 3-1-15,-3 1 2 0,-1 0-72 16,-5-2-90-16,7 3-15 16,-3-9-6-16,6 4-2 15,-1-10 19 1</inkml:trace>
  <inkml:trace contextRef="#ctx0" brushRef="#br0" timeOffset="25078.7066">11859 5644 603 0,'0'0'174'16,"0"0"-47"-16,12 7-130 15,3-7 1-15,5 3 0 16,8 0 5-16,6 0-2 15,2 0 1-15,4 0-1 16,-2 1 1-16,-2-1-4 16,-2 2 2-16,-8 0-3 15,-6 0 0-15,-5 1-113 16,-15-6-53-16,17 7-4 16,-17-7-5-16,0 0 2 15</inkml:trace>
  <inkml:trace contextRef="#ctx0" brushRef="#br0" timeOffset="25303.8821">12188 5633 579 0,'0'0'169'16,"0"0"-20"-16,12-5-153 16,-5 8 2-16,4 2 1 15,-1 3-3-15,-3 5 4 16,-4 2-2-16,-3 4 2 15,-6 0 0-15,-3 2 3 16,0 0-3-16,-2 1-71 16,-1-2-82-16,-1-8-18 15,8 3-2-15,-5-7-4 0,10 4 35 16</inkml:trace>
  <inkml:trace contextRef="#ctx0" brushRef="#br0" timeOffset="25815.2665">11797 6556 601 0,'0'0'168'0,"0"0"-42"16,0 0-127 0,10 4 0-16,7-2-1 0,4 3 0 15,8 0 2 1,6 0 2-16,6 0-1 0,0 0 0 15,2-3 0-15,-3 1 2 16,-4 0-1-16,-5-3-1 16,-4 3-68-16,-7-3-75 15,-5 0-25-15,-1 0-6 16,-14 0 0-16,16-8-4 16</inkml:trace>
  <inkml:trace contextRef="#ctx0" brushRef="#br0" timeOffset="26062.7734">12190 6554 597 0,'0'0'171'0,"0"-11"-36"15,0 11-139-15,17 0-1 16,-7 0 1-16,1 7 1 16,-1 3 1-16,-5 2 0 15,-1 5 1-15,-4 4-7 16,-9 1-1-16,1 1 3 15,-4 0-1-15,-2-2 2 16,0-1-2-16,0-3 2 16,1-4-88-16,2-7-71 0,11-6-6 15,-18 7-6 1,18-7-2-16,-15-7 124 16</inkml:trace>
  <inkml:trace contextRef="#ctx0" brushRef="#br0" timeOffset="38053.3363">18241 3764 454 0,'-18'-3'173'15,"18"3"-45"-15,0 0-35 16,0 0-26-16,0 0-51 16,0 0-14-16,20-9 0 15,-2 9-2-15,6-3-1 16,7 3 1-16,5-3 1 16,8 3 0-16,1 0-1 15,4 0 2-15,-2 3 0 16,0-1-1-16,-6-2 1 0,-5 4-1 15,-4-4 0 1,-5 0 0-16,-7 0-84 16,-2-7-71-16,-2 3-17 0,-6-6-7 15,4 4 0-15,-8-7-4 16</inkml:trace>
  <inkml:trace contextRef="#ctx0" brushRef="#br0" timeOffset="38306.418">18724 3654 484 0,'0'0'174'0,"-13"-3"-21"15,13 3-84-15,0 0-22 16,0 0-38-16,16 7-4 16,-3 0 3-16,1 2-5 15,1 4-2-15,-5 1-5 16,-2 3 5-16,-8 0-5 15,-8 2 0-15,-4-2 0 16,-5-2 0-16,-1-5-70 16,-1-3-89-16,4-3-9 15,-3-11-8-15,8 0 2 16,-2-11 11-16</inkml:trace>
  <inkml:trace contextRef="#ctx0" brushRef="#br0" timeOffset="38736.4417">18456 3319 507 0,'-8'-10'174'0,"8"10"-32"16,-13 0-53-16,1 12-35 0,2 7-49 15,-1 6-6-15,1 5 0 16,4 4-3 0,2 0 3-16,8 0 0 15,4-5 1-15,7-8-1 0,3-4 1 16,6-10 1-16,0-7 0 15,-1-8 2-15,0-6-2 16,-5-8 0 0,-6-2 0-16,-4-3 0 0,-8-1 0 15,-4 2 2-15,-5 3-1 16,-3 6 2-16,-6 4-2 16,4 8-75-16,1 5-86 15,-1 0-19-15,5 5-5 16,0-2-6-16,6 5-5 15</inkml:trace>
  <inkml:trace contextRef="#ctx0" brushRef="#br0" timeOffset="39508.5664">15987 3749 532 0,'0'0'170'0,"0"0"-39"15,8-5-53 1,7 5-23-16,4 0-53 0,6-2-2 16,8 2-2-16,4-3 2 15,2 3 0-15,1 0-1 16,-1 0 1-16,-4 0 0 16,-6 0-1-16,-8 3 2 15,-6-3-2-15,-15 0-84 16,0 0-69-16,0 0-19 15,0 0-4-15,-15-9 0 16,-2 1-3-16</inkml:trace>
  <inkml:trace contextRef="#ctx0" brushRef="#br0" timeOffset="39822.59">16057 3658 470 0,'-9'-4'177'15,"-2"0"-13"-15,-2 4-57 16,-1 5-50-16,-2 3-58 16,0 2-1-16,-2 2 0 15,2 2 1-15,2 0 0 16,4 1 1-16,4-1 0 16,6 0 0-16,0 0 1 15,6-1 0-15,7-2 0 16,-1-1 1-16,6 1-1 15,-2-1 0-15,3-3 1 16,-3-1-1-16,-1 1 1 0,-2-4 0 16,-3 0 0-16,-10-3-66 15,12 0-93-15,-12 0-22 16,0 0-4-16,14-5-3 16,-14 5-2-16</inkml:trace>
  <inkml:trace contextRef="#ctx0" brushRef="#br0" timeOffset="40207.6158">16206 4021 502 0,'0'-9'179'15,"0"9"-3"-15,-13 3-94 16,6 7-52-16,-2 8-27 16,0 5 4-16,2 4-3 15,0 3-3-15,7-1 1 16,0-3-2-16,9-6 3 16,6-5-3-16,3-10 5 15,-1-8-10-15,5-10-2 16,-4-6 5-16,-1-5-1 15,-5-4 3-15,-7 0-2 0,-5 1 2 16,-5 3-2-16,-5 5 6 16,-2 7 1-16,-5 6-1 15,-2 6-54-15,2 6-112 16,-2-2-17-16,3 6-7 16,-3-6-2-16,5 3-6 15</inkml:trace>
  <inkml:trace contextRef="#ctx0" brushRef="#br0" timeOffset="65965.6438">15860 3893 212 0,'0'-10'117'16,"0"10"-12"-16,-6-8-5 0,6 8-7 16,-6-9-5-16,6 9-23 15,-3-11-34-15,3 11-28 16,0-8-3 0,0 8 4-16,0 0-3 0,0 0-1 15,0 0 0-15,0 0-3 16,0 0 2-16,0 12 0 15,0 0 1-15,3 3-1 16,-3 5 1-16,3 6 0 16,-3 6-1-16,0 6 8 15,0 6-1-15,-3 8-2 16,0 5 2-16,-1 5-4 16,4 2 3-16,-2 2-3 0,2 0 1 15,2-4-7 1,1-4-1-16,2-5 2 15,-2-7-2-15,1-7 4 16,0-6-1-16,-4-6 4 0,2-8-1 16,-2-5 3-16,0-14 2 15,0 0 0-15,0 0-14 16,-10-25-100-16,10 1-37 16,-7-10-12-16,7-2-6 15,-4-9-3-15</inkml:trace>
  <inkml:trace contextRef="#ctx0" brushRef="#br0" timeOffset="66613.0869">15875 3850 349 0,'4'-9'161'15,"-4"1"-23"-15,0 8-54 16,0 0-14-16,-13 14-35 16,3 5-37-16,-1 5-2 15,-3 3 2-15,0 1-1 0,1 1 1 16,0-4-3-16,3-3 2 15,1-8 1 1,4-3 2-16,5-11 0 0,0 0 0 16,0-11 1-16,4-2 0 15,0-4 2-15,1-2-2 16,1-2 2-16,-1 1-4 16,0 2 2-16,3 3-1 15,-1 4 0-15,2 4 0 16,2 7 2-16,-1 0-1 15,5 4 0-15,0 4 1 0,3 2-1 16,-3 3-1 0,0 2 1-16,-3 0 0 15,-2 0 0-15,-3-1 2 16,-5-2-1-16,-2-2 0 16,-5-1-1-16,-3-3 2 0,-4 1-2 15,-3-1-1-15,-5-1-3 16,0 1 1-16,-2 1-1 15,0-1 1-15,5 0-1 16,0 0 0-16,6-3-1 16,2 1 4-16,9-4 0 15,0 0 1-15,0 0 0 16,0 0 1-16,0 0 0 0,0 0-100 16,6-9-60-1,-6 9-8-15,8-10-4 16,1 5-8-16,-9-9 117 15</inkml:trace>
  <inkml:trace contextRef="#ctx0" brushRef="#br0" timeOffset="69030.793">19037 2661 403 0,'0'-14'110'15,"0"14"-10"-15,0-11-20 16,0 11-19-16,0 0-27 0,0 0-29 15,-2-8-2 1,2 8 0-16,0 0-1 16,-5 11-1-16,5-1 1 0,-4 2-1 15,4 5-1-15,-4 3-2 16,2 5 2-16,2 6-1 16,-5 3 0-16,5 3-2 15,-5 6 3-15,5 2-3 16,-3 3 2-16,3 1 6 15,0-2-2-15,0 1 1 16,0-1 0-16,0 1 0 16,0 0-1-16,0-2 1 15,0-2-1-15,0-2-7 16,0-2 3-16,0-5-2 16,-4-5 3-16,4-7 0 15,-3-5 1-15,3-8-2 0,0-10-1 16,0 0 0-16,0 0-74 15,-8-10-57-15,8 0-23 16,0-8-4-16,0 2-9 16,-6-5 51-16</inkml:trace>
  <inkml:trace contextRef="#ctx0" brushRef="#br0" timeOffset="69419.826">18913 3384 364 0,'0'0'162'16,"0"0"-19"-16,3 14-55 0,-3-14-55 15,12 17-21-15,-4-1-10 16,1 1 1-16,1 2-2 16,1 3 1-1,-1-2-4-15,1-1 1 0,-1-1-1 16,-1-5 2-16,0-3-1 15,-9-10 1-15,12 10 0 16,-12-10 1-16,9-10 0 16,-5-3-1-16,-2-5 2 15,3-3-2-15,4-2 2 16,-3-1-2-16,4 0 0 16,-2 1 0-16,-1 7 1 15,1 1-2-15,-4 7 3 0,-4 8 0 16,0 0 1-16,0 0-1 15,0 0-1-15,0 0-2 16,0 0-125 0,0 0-35-16,0 0-5 0,0 0-4 15,3-11-5-15</inkml:trace>
  <inkml:trace contextRef="#ctx0" brushRef="#br0" timeOffset="70872.5685">18963 7304 386 0,'0'0'147'0,"0"0"-30"16,-10-7-32-16,10 7-48 16,0 0-37-16,-6 15-1 15,6-5 1-15,0 7-1 16,0 3 0-16,0 5 0 16,0 7 1-16,0 5-1 15,0 2 1-15,0 8 0 16,1 0-1-16,-1 2 0 15,0-2-2-15,0-1 2 16,0-3 0-16,0-3 1 16,0-4-1-16,-5-6-1 15,0-3 1-15,0-5 0 16,0-7 2-16,-1-4-1 0,6-11-2 16,-9 3 1-16,4-12-9 15,5-7-103-15,0-3-28 16,0-10-15-16,8 1-3 15,-8-11-4-15</inkml:trace>
  <inkml:trace contextRef="#ctx0" brushRef="#br0" timeOffset="71415.5412">18943 7326 450 0,'-15'-13'152'0,"7"13"-44"16,-4 8-46-16,0 3-61 15,-1 1 0-15,-2 3-2 16,5-1 0-16,0 1 0 16,1-3 1-16,4-2-1 15,5-10 2-15,-1 10-1 16,1-10-1-16,0 0 1 15,13-4 0-15,-5-5 0 16,5-2-1-16,1-1 2 16,-2 2-2-16,2-1 1 15,1 3 1-15,-3 3 0 16,1 5-1-16,-2 5 0 16,2 5-1-16,-3 1 0 15,1 1 0-15,2 1 0 16,-2-2 0-16,0-1-1 0,-1-2 1 15,0-2 1-15,-10-6 2 16,10 3 0-16,-10-3 1 16,0 0 1-16,0 0-2 15,0-12 3-15,0 12-3 16,-6-9-1-16,6 9-16 16,-10-5-127-16,10 5-23 15,-18 4-7-15,10 5-4 16,-12-7 62-16,3 4 114 0,0-6 0 15,3 9 0 1,-2-9 0-16,3 0 0 16,13 0 0-16,-15 0 0 15,15 0 0-15</inkml:trace>
  <inkml:trace contextRef="#ctx0" brushRef="#br0" timeOffset="74308.8703">12647 7246 340 0,'0'-16'117'15,"0"16"-13"-15,0-9-15 16,0 9-25-16,0 0-47 16,0 0-17-16,0 0-5 15,-8 13 4-15,4-3-3 16,4 1 2-16,-3 4-3 15,3 4 3-15,0 5-2 16,0 5 2-16,0 6 2 16,0 5-2-16,3 6 1 15,-3 5-4-15,4 2-1 16,-1 1 0-16,-3-2-1 16,3-4 2-16,-3-3-1 0,0-6 1 15,0-5 1-15,0-7 4 16,0-4 1-16,-3-6 1 15,3-2 1-15,-3-6-2 16,3-9-1-16,0 0-20 16,0 0-81-16,-10-4-34 15,10 4-18-15,-5-22-7 16,5 12 63-16</inkml:trace>
  <inkml:trace contextRef="#ctx0" brushRef="#br0" timeOffset="74872.4344">12522 7828 270 0,'0'0'134'0,"0"0"-37"16,8 11-16-16,-8-11-22 0,9 18-47 15,-3-5-10-15,1 1-1 16,1 3 1-16,1 1-1 16,1 1-1-1,-2-2 0-15,2 0-1 0,0-1 0 16,0-3 0-16,-3-2 0 15,-7-11 1-15,15 13-1 16,-15-13 2-16,10 0-1 16,-10 0 1-16,10-8 0 15,-4 0-1-15,1-2 1 16,0-2-1-16,0-1 0 16,1-1 0-16,1 2 1 15,-2-2-3-15,0 2 3 16,0-1 0-16,-2 3-1 15,0 2 0-15,-5 8 1 16,8-11 0-16,-8 11 0 16,0 0 0-16,0 0 0 0,0 0 1 15,0 0 1-15,0 0 0 16,0 0 0-16,0 0 1 16,0 0-2-16,0 0-29 15,-6-13-123-15,6 13-10 16,-7-9-8-16,7 9-2 15,-15-18 164-15</inkml:trace>
  <inkml:trace contextRef="#ctx0" brushRef="#br0" timeOffset="78372.645">12830 7140 340 0,'0'0'129'0,"0"0"-19"15,-9-7-19-15,9 7-30 16,0 0-59-16,0 0 0 16,0 0-1-16,9 2 0 15,-1-2 0-15,6 5 0 16,3-5 0-16,7 3 0 16,5-3 1-16,8 0 0 15,6 2-1-15,2-2 1 16,5 0-1-16,1 0 0 15,-1 0-1-15,-3 0 1 16,-2 0 0-16,-5 0 0 16,-2 0-1-16,-5 0 0 15,-7 0 1-15,-1 0-1 0,-5 0 1 16,-4-5 0-16,-2 2 1 16,-3-1-2-16,-1-2-72 15,-1 0-54-15,-5-3-27 16,-4 9-8-16,0-13-1 15,0 13 78-15</inkml:trace>
  <inkml:trace contextRef="#ctx0" brushRef="#br0" timeOffset="79040.9462">12995 7021 410 0,'0'0'113'16,"11"0"-12"-16,-11 0-21 15,-5 9-36-15,-5 0-43 0,-5 1-1 16,-4 1-1-16,-2 2-1 16,-3 0 1-16,-2-2-1 15,-1 3 1 1,3-4 0-16,2 1 0 0,4-3 1 15,3-1 0-15,5 0-1 16,10-7 1-16,-8 10 0 16,8-10 1-16,12 11-2 15,2-6 1-15,5 4-1 16,2-3 1-16,3 4-1 16,2-1-3-16,-1 0 2 15,1 0-1-15,-3 0 3 16,-3-2-4-16,-5-2 5 0,-3 0-3 15,-12-5 4-15,11 0-1 16,-11 0 2-16,0 0 3 16,-8-13-3-1,5 2 2-15,-3-1-3 0,2-2 2 16,-2-1-2-16,2 0 3 16,1 1-3-16,-1 2-2 15,2 3 2-15,2 9 0 16,-6-13 1-16,6 13-1 15,0 0-1-15,0 0-76 16,-12 0-79-16,12 0-11 16,0 0-2-16,0 9-8 0,0-9 143 15</inkml:trace>
  <inkml:trace contextRef="#ctx0" brushRef="#br0" timeOffset="186553.5855">14965 2681 281 0,'0'0'186'0,"0"0"-21"16,-10 0-48-16,10 0-14 15,0 0-15 1,0 0-38-16,0 0-46 0,0 0-2 16,10 3-2-16,-3-3-1 15,5 0 0-15,4 0 0 16,3 0 0-16,6-2 0 15,3-1 1-15,7-2 1 16,3 1 1-16,2-1-1 16,1 1 1-16,3 0-1 15,1 2 0-15,-1 2-1 16,0 0 2-16,-3 0-2 16,1 0-1-16,-1 0 1 15,-3 4-1-15,-1-4 0 16,-1 3 1-16,-2-3 0 15,0 0-1-15,-4 0 0 0,-1 0-4 16,-2 0 0-16,-3 0 0 16,-2 0 1-16,-4 0-1 15,1 0 0-15,-4 0 0 16,-1 0 1-16,-3 0 3 16,-2 0 2-16,-9 0 1 15,13 0 1-15,-13 0 2 16,0 0-1-16,0 0 1 15,0 0-2-15,0 0-2 16,0 0-104-16,-10 0-82 16,10 0-3-16,-12-5-8 15,12 5-2-15,-15-9 87 16</inkml:trace>
  <inkml:trace contextRef="#ctx0" brushRef="#br0" timeOffset="187472.4907">14168 2669 417 0,'0'0'185'0,"0"0"-19"15,-9 0-65-15,9 0-17 16,0 0-33-16,17 5-49 16,-6-1-1-16,7 0-1 15,7-2 0-15,5-2 0 16,8 0 0-16,7 0 0 0,7-2-1 16,4-4 1-16,1 1-2 15,0-1 2 1,-4 1 0-16,-6 0 1 15,-5 2-1-15,-8 3-1 0,-6 0 2 16,-8 0 0-16,-8 3 2 16,-12-3-1-16,9 10-2 15,-9-10 0-15,-7 13-52 16,-2-7-95-16,-3-6-40 16,1 7 0-16,-6-7-7 15,-1 0 1-15</inkml:trace>
  <inkml:trace contextRef="#ctx0" brushRef="#br0" timeOffset="187881.8456">14257 2551 610 0,'0'0'184'0,"0"0"-13"16,-16 15-124-16,6-2-45 15,-6 2 4-15,-2 0-7 16,-1 2 2-16,-1-1-3 16,0-3 4-16,2-2-2 15,1-3-2-15,7-1 0 16,10-7 0-16,-11 7-1 15,11-7 0-15,0 0 1 0,16 11-1 16,-1-4 1-16,0 0 1 16,5 1 1-16,-2 1 0 15,0 0 1-15,-1 0 0 16,-3-3 1-16,-4 1 1 16,-10-7-1-16,11 6 0 15,-11-6-3-15,0 0-131 16,0 0-52-16,2-10-3 15,-2 10-3-15,0-17-4 16</inkml:trace>
  <inkml:trace contextRef="#ctx0" brushRef="#br0" timeOffset="188456.0451">14371 2151 626 0,'0'0'189'0,"-11"13"-21"16,-1 8-142-16,2 6-21 15,-3 7-3-15,1 3-2 0,0 1-2 16,2-1 3-16,1-7-3 16,4-5-1-16,5-10-2 15,0-15 2-15,0 0-1 16,8-11 0-16,-2-10 1 15,3-5 0-15,-1-2 1 16,1 2 1-16,0-1 5 16,0 5-4-16,1 10 3 15,-1 6-1-15,-1 12-1 0,2 4 1 16,3 5-1-16,-2 3 2 16,2 0-2-1,-2-2-1-15,0-2 0 16,-1-4 0-16,0-10 1 0,-2-4 0 15,-1-10 0-15,-1-6-1 16,-2-5 2-16,0-4-1 16,-1 0 2-16,0 2-4 15,2 3-125-15,-1 8-55 16,-4 2-9-16,0 14-4 16,14-7-6-16</inkml:trace>
  <inkml:trace contextRef="#ctx0" brushRef="#br0" timeOffset="189093.7425">14888 2813 571 0,'-5'-8'169'0,"5"8"-43"0,0 0-37 16,0 0-42-16,0 0-46 16,0 16 0-16,0 1-2 15,5 5 0-15,-5 4-1 16,5 4 2-16,-1 7-3 15,-1-1 4-15,0 1 2 16,2-2-1-16,-3-1 2 16,-2-5-2-16,0-4 3 15,0-2-4-15,0-5-30 16,-7-8-97-16,7-10-48 16,-8 4-13-16,-1-12-3 15,4-1 1-15</inkml:trace>
  <inkml:trace contextRef="#ctx0" brushRef="#br0" timeOffset="189361.9299">14809 3144 534 0,'5'13'189'0,"-5"0"-10"16,6 0-93-16,5 3-62 16,-1 1-23-16,0-1 0 15,2 0-2-15,1-2 1 16,-4-1 0-16,-1-2 1 15,-8-11-1-15,14 11 2 16,-14-11-1-16,10-3 1 16,-5-7 2-16,-1-2-4 0,1-3 0 15,-1-3 0-15,1-1 0 16,-2-1 0-16,3 3-97 16,-2 0-89-16,-4 0-6 15,4 6-4-15,-4-2-2 16,0 13 44-16</inkml:trace>
  <inkml:trace contextRef="#ctx0" brushRef="#br0" timeOffset="189842.1762">14466 3108 674 0,'0'21'188'0,"0"3"-41"16,0 5-142-16,8 1-3 16,0-3 2-16,1 0-4 0,1-4-1 15,2-3 1 1,-2-5 0-16,-2-5 1 16,2-6 0-16,-10-4 1 15,10-11-2-15,-6-1 0 0,2-6 0 16,-2-1 0-16,0-4 0 15,1-3 0-15,1 1 0 16,0 3 0-16,-2 1-4 16,0 0 4-16,2 6-2 15,-1 2 1-15,-5 13-117 16,14-11-68-16,-14 11 1 16,13-3-10-16,-13 3 0 15,18-5 58-15</inkml:trace>
  <inkml:trace contextRef="#ctx0" brushRef="#br0" timeOffset="190638.6943">14862 2278 575 0,'-11'-12'172'0,"1"8"-47"15,2 8-44 1,-7 6-38-16,-2 11-42 0,-1 9-2 16,-1 8 3-16,-1 11 0 15,3 8-1-15,1 3 1 16,5-1-1-16,5-4 1 16,6-4-1-16,3-9 2 15,4-10-6-15,4-10-19 16,-2-11-109-16,1-11-49 15,0-12-2-15,-7-9-7 16,-1-5 0-16</inkml:trace>
  <inkml:trace contextRef="#ctx0" brushRef="#br0" timeOffset="190888.8201">14694 2362 463 0,'0'-20'181'0,"0"0"-4"15,4 1-90-15,5 5-40 16,1 0-36-16,3 4-10 16,2 2 2-16,1 8 2 15,-1 0-1-15,-2 10 0 16,-5 6 1-16,-2 5-1 16,-6 4-1-16,4 1 1 0,-4-2-7 15,-4-2-69 1,4-9-90-16,0-13-20 15,0 0-6-15,11-11-3 16,-4-14-3-16</inkml:trace>
  <inkml:trace contextRef="#ctx0" brushRef="#br0" timeOffset="191373.0843">14875 1850 642 0,'-9'19'186'0,"5"0"-31"16,0 8-115-16,-1 5-40 0,0 3 0 15,3-2 0-15,-1-5-7 16,3-3 4-16,0-6-4 15,3-7 6-15,-3-12 1 16,0 0 0-16,8-13 6 16,-4-7-3-16,1-3 4 15,0-4-5-15,0-3-2 16,2 1 0-16,1 1 0 16,2 7 0-16,-2 5 0 15,1 5 0-15,2 6 0 16,1 5 0-16,-2 0 0 15,1 6 0-15,2 3 0 0,-3 1 0 16,1 3 0-16,-1 2 0 16,-2 1 0-16,-4 1 0 15,0 0 0-15,-1 3 0 16,-3-1 0-16,5-1 0 16,-1-5-88-16,4-4-98 15,9-3-6-15,-1-8 3 16,8 2-8-16,-1-17 26 15</inkml:trace>
  <inkml:trace contextRef="#ctx0" brushRef="#br0" timeOffset="192049.7514">16019 2780 459 0,'0'0'186'0,"0"0"-3"16,0 0-66-16,0 18-107 16,0 4-4-16,0 7 1 15,-5 8-6-15,3 3-1 16,2 7 7-16,-7 0-2 16,7-2 0-16,-5-2 0 15,5-5 2-15,0-7-2 16,0-4 3-16,0-5-2 15,0-10-8-15,0-12-4 16,0 0-41-16,0 0-87 16,4-17-41-16,-4-4-17 15,0-6-1-15,0-2-3 16</inkml:trace>
  <inkml:trace contextRef="#ctx0" brushRef="#br0" timeOffset="192419.4232">15994 2818 437 0,'-4'-9'185'16,"4"9"-16"-16,-11 0-64 15,6 11-39-15,-4 5-60 16,-1 5-1-16,-1 2-6 16,1 0 1-16,0 0-2 15,1-3 3-15,3-6-4 16,2-5-1-16,4-9 0 0,0 0-1 15,4-17 1-15,2-1 0 16,2-3 1-16,-1-2-2 16,4 0 4-16,1 2 2 15,0 3 4-15,2 5-2 16,0 9 1-16,2 7 0 16,-1 5-1-16,0 3 2 15,1 3-2-15,-2 1-2 16,0-1-2-16,-3-4-2 15,1-2-3-15,-4-5-4 16,5-3-121-16,-6-3-55 16,-7 3-1-16,14-11-4 15,-11 3 0-15</inkml:trace>
  <inkml:trace contextRef="#ctx0" brushRef="#br0" timeOffset="198843.3001">11503 8481 252 0,'0'-11'125'0,"0"11"-34"15,0 0-19-15,0 0-28 0,-8 10-42 16,4 9-1-16,0 8 0 16,0 6-1-16,1 8 4 15,0 5 1-15,3 4 0 16,0-1 0-16,0-2 0 15,3-4-1-15,0-7 0 16,1-6 2-16,2-7-3 16,-2-8 0-16,-4-15 0 15,0 0-2-15,0 0-33 0,3-16-83 16,-1 0-25-16,-5-10-11 16,6 1-2-1,-6-8 108-15</inkml:trace>
  <inkml:trace contextRef="#ctx0" brushRef="#br0" timeOffset="200126.1641">11482 8470 304 0,'7'-9'117'0,"-7"9"-29"16,14 0-25-16,-1 0-45 15,3 0-16-15,4 2-1 0,4-2-1 16,7 0 2-16,2 0-1 16,2 0 1-16,0 0 0 15,0 3-1-15,4-3 1 16,-2 6-1-16,3-6 1 15,-3 7-1-15,0-7 0 16,3 4-2-16,-1-4 1 16,1 0 1-16,0 0 0 15,2-3 1-15,-2 3-1 16,0-3 0-16,-1 3-1 16,1-3 1-16,1 3 1 15,-1-3-1-15,5 3 0 16,-4-2-1-16,3 2 1 0,2-4-1 15,-1 4 1-15,3-3 0 16,-2 3 0-16,1-3 1 16,-2 3-1-16,-1-3 0 15,-2 3 0-15,-3 0 0 16,2 0 0-16,-3 0-1 16,1 0 1-16,-2 0-1 15,1 0 1-15,3 0-1 16,2 0 1-16,0 0-1 15,-1-2 1-15,2 2 0 16,1 0-1-16,-1 0 1 16,1 0 0-16,0 0-1 0,-3 3 1 15,1-3-1-15,0 4 1 16,-2-2-1-16,1-2 1 16,-5 3 0-16,1-3 1 15,-3 0-1-15,-4 4 1 16,3-4-1-16,-3 3-1 15,-1-3 2-15,2 3-1 16,0 0 0-16,2-3-1 16,0 3 1-16,1-3 0 15,-4 5 1-15,3-5-1 16,-3 3 1-16,2-3 0 16,-4 0 0-16,1 0 0 15,-4 3-1-15,3-3 1 0,-2 0 0 16,0 0-1-16,-2 0 1 15,0 0-2-15,-1 0 0 16,1 0 0-16,0 3 1 16,2-3-1-16,-1 3 0 15,3 1 0-15,-1-2 0 16,1 1 1-16,0-1 0 16,-2 2 1-16,-3-2-2 15,-2-2 1-15,0 3-1 16,-4-3 0-16,0 0 0 15,-2 0 0-15,-1 0 0 16,-1 0 0-16,-3 0 0 16,-1 0 0-16,0 0 1 0,-10 0-1 15,10 0 0-15,-10 0 1 16,0 0 0-16,0 0-3 16,0 0 2-16,0 0 0 15,0 0 0-15,0 0 0 16,0 0-1-16,0 0 0 15,0 0 0-15,0 0 1 16,0 8-1-16,0-8 1 16,0 15-1-16,0-2 1 15,0 0 0-15,0 4 0 16,0 2 0-16,0 3 0 16,0 2 4-16,-3-1-3 15,-1 5 1-15,-1 1 0 0,0 0-1 16,-1 0-1-1,1 0 3-15,-1-2-2 16,2 0-3-16,0-2 2 16,1-4-1-16,3-3 1 0,-3-3 0 15,3-1 1-15,0-4 1 16,0-10 0-16,5 12 2 16,-5-12-1-16,0 0-3 15,0 0-102-15,3-12-48 16,-3 2-9-16,-15-9-5 15,-2 1 43-15</inkml:trace>
  <inkml:trace contextRef="#ctx0" brushRef="#br0" timeOffset="200623.6188">13134 8725 390 0,'0'0'150'16,"0"0"-38"-16,0 0-111 15,14-3 1-15,-2 3-2 16,3-3 1-16,4 3-2 16,3-4 0-16,5 2 0 15,-1 2 0-15,0-4 2 16,-2 4 0-16,-3-5 1 16,-2 2-1-16,-6 0-3 0,-6 3-99 15,-7 0-36-15,0 0-18 16,0-12 0-16,0 12 48 15</inkml:trace>
  <inkml:trace contextRef="#ctx0" brushRef="#br0" timeOffset="200883.2016">13248 8644 306 0,'-10'-8'143'15,"10"8"-37"-15,-4 9-25 16,4 0-74-16,-4 4-6 0,4 4 2 16,-3 1-2-16,3 2 3 15,-3 0-3-15,3-2 3 16,0-2-2-16,0-2 2 16,0-4-2-16,0-10 0 15,3 7-22-15,-3-7-98 16,0 0-27-16,8-11-9 15,2 5-1-15,-10-8 80 16</inkml:trace>
  <inkml:trace contextRef="#ctx0" brushRef="#br0" timeOffset="201319.2368">13319 8588 292 0,'-16'-13'153'0,"-3"6"-46"0,-2 4-50 16,-7 3-22-16,-2 5-35 15,-4 7 0-15,3 4 1 16,-5 6-2-16,3 1 2 16,5 5 1-16,5 3-1 15,4 0 2-15,9 1 0 16,5-2 1-16,11-1-2 15,9-3 3-15,5-2-3 16,8-7-1-16,3-3 2 16,4-6-1-16,4-5 0 15,1-8 1-15,-2-4-1 16,-2-7-1-16,-5-4 0 16,-3-5 2-16,-7-1-5 0,-7-2-2 15,-9 2 1-15,-5 0-2 16,-14 4 2-16,-1 1-1 15,-6 6 3-15,-2 2-3 16,-3 3 4-16,1 2-1 16,0 4-32-16,-3 0-106 15,9 4-17-15,-3 0-3 16,6 0-8-16,-2-6 163 16</inkml:trace>
  <inkml:trace contextRef="#ctx1" brushRef="#br0">25145 5746 0,'0'0'0,"0"0"16,0 0-16,0 0 15,0 0-15,0 0 16,0 0-1,0 0-15,0 0 16</inkml:trace>
  <inkml:trace contextRef="#ctx1" brushRef="#br0">19656 4316 0</inkml:trace>
  <inkml:trace contextRef="#ctx1" brushRef="#br0" timeOffset="1.3296E13">18772 3918 0,'0'0'16,"0"0"-16</inkml:trace>
  <inkml:trace contextRef="#ctx1" brushRef="#br0" timeOffset="1.3296E13">18781 3909 0</inkml:trace>
  <inkml:trace contextRef="#ctx0" brushRef="#br0" timeOffset="242927.1333">13923 7272 319 0,'0'0'118'0,"0"0"-16"15,0 0-18-15,0 0-17 0,0 0-17 16,0 0-35-16,0 0 1 16,0 0-1-1,0 0 0-15,0 0-1 16,0-11-1-16,0 11-3 0,0-10-3 16,2 2-4-16,-2-1-3 15,0-4 6-15,0-3-3 16,0 2 3-16,4 0-4 15,-4 0 3-15,0 2-7 16,0 4-2-16,0 8-4 16,4-9-5-16,-4 9-1 15,0 0 3-15,5 15-3 16,-5-3-2-16,4 1 7 0,-4 2 1 16,3 1 5-1,-3 1-4-15,0-1 5 16,0 0-4-16,3-4 5 15,-3-4 2-15,0-8 0 0,0 11 6 16,0-11 3-16,0 0 2 16,0 0 1-16,0-8-1 15,0-2 1-15,0 0-1 16,0-1-1-16,0-1-6 16,0 0-7-16,0 1-5 15,0 3 1-15,0 8-3 16,6-10 0-16,-6 10 2 15,0 0 1-15,9-4 2 16,-9 4-30-16,0 0-99 16,0 0-33-16,0 0-1 15,-14-4 0-15,14 4 35 16</inkml:trace>
  <inkml:trace contextRef="#ctx1" brushRef="#br0" timeOffset="1.3296E13">25108 5176 0,'0'0'0,"0"0"16,0 0-16</inkml:trace>
  <inkml:trace contextRef="#ctx1" brushRef="#br0" timeOffset="1.3296E13">25063 5167 0</inkml:trace>
  <inkml:trace contextRef="#ctx0" brushRef="#br0" timeOffset="244255.0526">13939 6986 471 0,'0'0'180'0,"0"0"-30"15,0 0-88-15,-7-13-48 16,7 4-2-16,0-6 0 15,0-4-3-15,-3-3-5 16,3-6-6-16,0-5 3 16,0-4 4-16,0-4 0 15,0 0 2-15,3 1-1 16,-3 3 3-16,2 1 0 16,2 6 0-16,-4 3-3 0,2 5-67 15,-2 4-85 1,4 7-30-16,-9 0-3 15,5 11-4-15,0 0-1 16</inkml:trace>
  <inkml:trace contextRef="#ctx0" brushRef="#br0" timeOffset="244520.551">13878 6553 474 0,'0'0'178'0,"-5"-9"-4"15,5-1-64-15,0-4-99 16,2-4-1-16,3 0-7 16,3-2-6-16,1 2-5 15,3 3-1-15,-1 4-2 16,3 5 0-16,0 6-1 16,1 7-1-16,-3 3 2 0,0 5 3 15,-2-1 4-15,-3 0 1 16,1-1-112-16,-8-13-48 15,5 15-3-15,-5-15-3 16,0 0-3-16</inkml:trace>
  <inkml:trace contextRef="#ctx0" brushRef="#br0" timeOffset="245054.3791">13875 6143 513 0,'-3'16'169'0,"9"-6"-13"16,5 3-134-16,4 2-26 15,5 3 2-15,4 2 4 16,2-2-3-16,2 0 1 16,-3-3 0-16,-4-3 5 15,-5-2 7-15,-2-6 1 16,-14-4 0-16,0 0 1 0,-6-12-2 16,-9 1 1-16,-4-2 0 15,0-1-5-15,-1 1-7 16,4 1-7-16,2 2-1 15,14 10-1-15,-1-12 1 16,8 7 0-16,7 1 2 16,5 0-3-16,2-2 6 15,2 0 1-15,-3-1-1 16,-3-2 6-16,-3-1-4 16,-4-1 4-16,-10-2-7 15,-3-1 5-15,-10-2-6 16,-5-1 4-16,-5 0-1 15,-4 2-5-15,-2 4-2 16,1 4-3-16,1 7-136 0,6 7-27 16,-3 5-2-16,7 14-1 15,-5 2-2 1</inkml:trace>
  <inkml:trace contextRef="#ctx0" brushRef="#br0" timeOffset="245599.9237">13402 6928 412 0,'0'0'157'15,"0"0"-32"-15,0 0-39 16,0 0-30-16,12 11-67 0,7-5 2 16,7 0 3-16,4-2 3 15,8 2 1-15,3-2 1 16,2 1 0-16,-2-1 2 15,2 0-1-15,-7 1 0 16,-3-1 2-16,-7 2 2 16,-8 0-2-16,-5 1-1 15,-13-7-3-15,7 14-89 16,-17-10-46-16,-3 5-23 16,-8-5-6-16,-2 4-4 15,-7-8 83-15</inkml:trace>
  <inkml:trace contextRef="#ctx0" brushRef="#br0" timeOffset="245903.87">13433 7018 362 0,'0'0'162'0,"0"0"-10"0,-2 14-64 16,9-5-46-16,6-1-47 15,-2 1 1-15,3-4 8 16,-1 0 1-16,0-5 3 15,-4 3 2-15,-9-3-2 16,6-10-1-16,-11 0 0 16,-4-2-1-16,-5-3 0 15,1-2-1-15,-4 2-5 0,4-1-3 16,0 2 1-16,7 1 1 16,2 1 1-16,4 4 0 15,6-2-1-15,3 2-1 16,1-2-103-16,0 1-50 15,-5-7-15-15,0 3-2 16,-5-6-3-16,0 2 98 16</inkml:trace>
  <inkml:trace contextRef="#ctx0" brushRef="#br0" timeOffset="246210.2252">13307 6699 411 0,'0'0'167'0,"0"0"-1"0,7-6-78 16,7-1-83-16,1-1-3 15,5-3 1-15,0 0 1 16,0 1 4-16,-2-2 1 16,-5 0-2-16,-4 1 0 15,-6 1-3-15,-8-2 0 16,-4 1-1-16,-6-1-1 15,-4 0-1-15,-1-2-2 16,-3 3 0-16,2 2 1 16,2 2 0-16,5 3-1 15,3 4-98-15,11 0-63 0,0 0-8 16,0 8-2 0,11 2-5-16,2-5 69 15</inkml:trace>
  <inkml:trace contextRef="#ctx1" brushRef="#br0" timeOffset="1.3296E13">25163 5203 0</inkml:trace>
  <inkml:trace contextRef="#ctx1" brushRef="#br0" timeOffset="1.3296E13">25172 5203 0,'0'0'0</inkml:trace>
  <inkml:trace contextRef="#ctx1" brushRef="#br0" timeOffset="1.3296E13">25108 4913 0,'0'0'0,"0"0"16</inkml:trace>
  <inkml:trace contextRef="#ctx0" brushRef="#br0" timeOffset="248606.2031">13754 6878 496 0,'-13'-2'171'0,"13"2"-49"16,-7-5-47-16,7 5-41 15,-4-10-32-15,4 10-2 16,10-15-2-16,4 6-2 16,5-2-2-16,7 0 0 15,4 0 1-15,6 2 1 16,4 3 1-16,4 6 0 15,1 0 1-15,-2 6 0 16,-3 5 1-16,-3 5 0 16,-3 1 1-16,-5 3 0 15,-6-2 2-15,-7 0-1 16,-5-4-1-16,-7-4-104 16,-4 0-43-16,-14-10-23 0,0 4-2 15,-11-10-4-15,-1 2 81 16</inkml:trace>
  <inkml:trace contextRef="#ctx0" brushRef="#br0" timeOffset="248943.97">13758 6885 525 0,'11'12'166'0,"-7"-3"-56"15,4-3-101-15,1-4 0 16,1-2-1-16,-2 0 2 0,-8 0 1 16,12-8-3-16,-12 8-1 15,-5-13-3-15,-1 4 1 16,-4-2-2-16,-3-1 1 16,-2 0-2-16,2 0-3 15,0 2 0-15,2 1-1 16,3 1 0-16,8 8 1 15,-2-14 2-15,2 14 1 16,7-16 0-16,-4 5 1 16,-3-1-78-16,0-5-81 15,0 4-12-15,-8-6-3 16,1 5-4-16,-7-4 38 16</inkml:trace>
  <inkml:trace contextRef="#ctx0" brushRef="#br0" timeOffset="249426.9412">13667 6571 456 0,'9'0'167'16,"0"0"-7"-16,-2 4-78 15,5-4-83-15,1 0 0 0,4 0 1 16,0 0 1-16,-2 0-3 16,0 0 4-16,-5 0 1 15,-10 0 2-15,12-3-2 16,-12 3 1-16,-9-4 1 16,-2-2-1-16,-3 2 2 15,-4-1-3-15,1-1-2 16,0 2-3-16,1 0 3 15,5 0-2-15,2 2 1 16,9 2-1-16,-9-4 1 16,9 4 1-16,0 0 1 15,7-13-1-15,-7 13 1 16,8-16 0-16,0 5-1 0,-2 0 0 16,2 2 0-16,-2 0-1 15,-6 9 0-15,12-11 0 16,-12 11 0-16,13-6 0 15,-13 6-1-15,11 0-47 16,-11 0-106-16,14 0-14 16,-14 0-6-16,0 0-4 15,0 0-5-15</inkml:trace>
  <inkml:trace contextRef="#ctx0" brushRef="#br0" timeOffset="251654.3203">14138 7355 390 0,'-10'-2'125'16,"2"2"-12"-16,8 0-18 16,-13-4-27-16,13 4-53 15,0 0-17-15,0 0 0 16,0 0-1-16,0 0-1 16,19 4-1-16,-3-4 3 15,5 0 0-15,7 0 1 0,6 0 0 16,3 0 0-16,3-3 2 15,4 3-1 1,1-3 1-16,1 0-1 16,0-1-1-16,-2 1 2 0,-5-2 0 15,-2 3 0-15,-5-2 0 16,-5 2 0-16,-7 2 2 16,-2 0-1-16,-8 0 2 15,-10 0-2-15,9 4 0 16,-9-4-2-16,-9 9-39 15,-1-4-95-15,-8-5-34 16,1 6-2-16,-8-6-4 16,0 5 57-16</inkml:trace>
  <inkml:trace contextRef="#ctx0" brushRef="#br0" timeOffset="252048.3562">14123 7400 431 0,'4'11'166'0,"0"-2"-21"16,3 6-113-16,6 0-33 15,1 1-1-15,2 0 4 0,-1-2-1 16,-1-1 3-16,-4-5 3 15,-3-5 0 1,-7-3 0-16,5-9-1 16,-10-4 1-16,-3-3-1 0,-4 0 1 15,1-3-2-15,1 3-7 16,-4 0-1-16,7 2-1 16,3 3-1-16,4 2 1 15,0 9 1-15,8-17 0 16,1 8 2-16,0-4 4 15,1-1 0-15,-1 0-57 16,0-1-94-16,-7-1-20 16,5 6-2-16,-10-2-5 15,3 12 79-15</inkml:trace>
  <inkml:trace contextRef="#ctx0" brushRef="#br0" timeOffset="252994.3981">13918 7949 383 0,'0'0'152'16,"0"0"-28"-16,-8 0-36 15,8 0-43-15,0 0-46 16,0 0 2-16,0 0 1 16,0 0 2-16,0 0-1 0,3-17 1 15,-3 4 1-15,0-5 0 16,0-4-1-1,0-7-2-15,1-3-1 16,-1-8 1-16,4 0-1 0,-4-1 2 16,2 3-1-16,-2 1 2 15,0 5-1-15,0 6 0 16,0 6-3-16,0 7-5 16,0 13-60-16,0 0-82 15,-10-7-25-15,10 16-4 16,0-9-1-16,-10 16 79 15</inkml:trace>
  <inkml:trace contextRef="#ctx0" brushRef="#br0" timeOffset="253228.3792">13858 7584 536 0,'0'0'163'16,"-10"-10"-54"-16,10 10-103 15,2-15-4-15,-2 15-2 16,13-13-6-16,-3 10-3 16,2 3 0-16,2 6 1 15,0 5 2-15,-2 3 2 16,1 1-61-16,-3 1-80 16,0 4-21-16,-9-7-1 0,4 1-3 15,-5-14 109 1</inkml:trace>
  <inkml:trace contextRef="#ctx1" brushRef="#br0">25300 9057 0,'0'0'16,"0"0"-16,0 0 0,0 0 0,0 0 16,0 0-16,0 0 0,0 0 0,0 0 0,0 0 0,0 0 15,0 0-15,0 0 0,0 0 0,0 0 16,0 0-16,0 0 0,0 0 15,0 0-15,0 0 0,0 0 0,-110 0 16,110 0-16,-45-9 0,45 9 16,-28 0-16,28 0 0,-18 0 0,18 0 15,-18 0-15,18 0 0,-18 0 0,18 0 16,-19 0-16,19 0 0,-36-9 0,36 9 16,-46-9-16,46 9 0,-73-9 0,73 9 15,-91 0-15,91 0 0,-64 0 0,64 0 16,-36 0-16,36 0 0,-18 0 0,18 0 15,-18 0-15,18 0 0,-10 0 0,10 0 16,-18 0-16,18 0 0,-18 0 16,18 0-16,-18 0 0,18 0 0,-28 0 0,28 0 15,-18 0-15,18 0 16,-18-9-16,18 9 0,-9 0 0,9 0 0,-9 0 16,9 0-16,-9 0 0,9 0 15,-10 0-15,10 0 0,-9 0 0,9 0 16,-9 0-16,9 0 0,-9 0 0,9 0 15,-9 0-15,9 0 0,-9-9 0,9 9 16,-9 0-16,9 0 0,0 0 0,0 0 16,0 0-16,0 0 0,0 0 0,0 0 15,0 0-15,0 0 0,0 0 0,0 0 16,0 0-16,0 0 0,0 0 0,0 0 16,0 0-16,-9 0 15,-1 0-15,10 0 16,0 0-16,0 0 15,0 0-15,0 0 16,0 0-16,0 0 16,0 0-16,0 0 15,0 0 1,0 0-16,0 0 16,0 0-16,0 0 15,0 0-15,0 0 16,0 0-16,0 0 15,0 0-15,0 0 16,0 0-16,10 0 16,8 0-16,0 0 15,0 0-15,1-9 16,-10 9-16,0 0 16,0 0-16,-9 0 15,0-9 1,0 9-16,0-9 0,0 9 15,0-9-15,9 9 16,-9-9 0,0 0-16,9 9 15,-9 0-15,0-9 16,0 9-16,0 0 16,0 0-16,0-9 15,0 9-15,9 0 16,-9 0-16,0 0 15,0 0-15,0 0 16,0 0-16,0 0 16,0 0-16,0 0 15,9 0-15,-9 0 16,9 0-16,-9 0 16,0 0-16,0 0 15,0 0 1,0 0-16,0 0 15,0 0-15,0 0 16,0 0-16,0 0 16,0-9-16,0 9 15,-9 0-15,9 0 16,0 0-16,0 0 16,0 0-16,0 0 15,0 0-15,0 0 16,0 0-16,0 0 15,-9 0-15,0-9 16,0 0-16,-9 0 16,0 9-16</inkml:trace>
  <inkml:trace contextRef="#ctx1" brushRef="#br0">14378 10379 0,'0'0'0,"0"0"0,0 0 15,0 0-15,0 0 0,0 0 16,0 0-16,0 0 0,0 0 0,0 0 15,0 0-15,0 0 0,0 0 0,0 0 16,0 0-16,0 0 0,0 0 16,0 0-16,0 0 0,0 0 0,0 0 15,0 0-15,0 0 0,0 0 0,0 0 16,0 0-16,0 0 0,0 0 0,0 0 16,0 0-16,0 0 0,0 0 0,0 0 15,0 0-15,0 0 0,0 0 0,0 0 16,0 0-16,0 0 0,0 0 0,0 0 15,0 0-15,0 0 0,0 0 0,0 0 16,0 0-16,0 0 0,0 0 16,0 0-16,0 0 0,0 0 0,0 0 0,0 0 15,0 0-15,0 0 16,0 0-16,0 0 0,0 0 0,0 0 0,0 0 16,0 0-16,0 0 0,0 0 15,0 0-15,0 0 0,0 0 0,0 0 16,0 0-16,0 0 0,0 0 0,0 0 15,0 0-15,0 0 0,0 0 0,0 0 16,0 0-16,0 0 0,0 0 0,0 0 16,0 0-16,0 0 0,0 0 0,0 0 15,0 0-15,0 0 0,0 0 0,0 0 16,0 0-16,0 0 0,0 0 0,0 0 16,0 0-16,0 0 15,0 0-15,0 0 16,0 0-16,0 0 15,0 0 1,0 0-16,0 0 0,0 0 16,0 0-16,0 0 15,0 0 1,0 0-16,0 0 16,0 0-16,0 0 15,0 0-15,0 0 16,0 0-16,0 0 15,0 0-15,0 0 16,0 0-16,0 0 16,0 0-16,0 0 15,0 0-15,0 0 16,0 0-16,0 0 16,0 0-16,0 0 15,0 0 1,0 0-16,0 0 0,0 0 15,0 0-15,0 0 16,0 0 0,0 0-16,0 0 15,0 0-15,0 0 16,0 0-16,0 0 16,0 0-16,0 0 15,0 0-15,0 0 16,0 0-16,0 0 15,0 0-15,0 0 16,0 0-16,0 0 16,0 0-16,0 0 15,0 0-15,0 0 16,0 0-16,0 0 16,0 0-16,0 0 15,0 0 1,0 0-16,0 0 15,0 0-15,0 0 16,0 0-16,0 0 16,0 0-16,0 0 15,0 0-15,0 0 16,72 18-16,-44-9 16,-10-9-16,-9 0 15,0 0-15,0 0 16,-9 0-16,0 0 15,0 0-15,0 0 16,0 0-16,0 0 16,0 0-16</inkml:trace>
  <inkml:trace contextRef="#ctx1" brushRef="#br0" timeOffset="1.3296E13">17997 9591 0,'0'0'0,"0"0"16,0 0-16,0 0 0,0 0 0,0 0 15,0 0-15,0 0 0,0 0 0,0 0 16,0 0-16,0 0 0,0 0 16,0 0-16,0 0 0,0 0 0,0 0 15,0 0-15,0 0 0,0 0 0,0 0 16,0 0-16,0 0 0,0 0 0,0 0 16,0 0-16,0 0 0,0 0 0,0 0 15,0 0-15,0 0 0,0 0 0,0 0 16,0 0-16,0 0 0,0 0 0,0 0 15,0 0-15,0 0 0,0 0 0,0 0 16,0 0-16,0 0 0,0 0 16,0 0-16,0 0 0,0 0 0,0 0 0,0 0 15,0 0-15,0 0 16,0 0-16,0 0 0,0 0 0,0 0 0,46-81 16,-46 81-16,18-36 0,-18 36 15,9-27-15,-9 27 0,9-19 0,-9 19 16,0-18-16,0 18 0,0-9 0,0 9 15,0-9-15,0 9 0,0-9 0,0 9 16,0-9-16,0 9 0,0-9 0,0 9 16,0-9-16,0 9 0,0-9 0,0 9 15,-9-9-15,9 9 0,-9-9 0,9 9 16,-9-9-16,9 9 0,-9-9 0,-1 9 16,1 0-16,9 0 15,0 0-15,0-9 16,-9 9-16,9 0 15,-9 0 1,0 0-16,9-9 0,0 9 16,-9 0-16,9 0 15,0 0 1,0 0-16,0 0 16,-9-9-16,0 9 15,0 0-15,9 0 16,0 0-16,-10 0 15,1 0-15,0-9 16,0 9-16,-9-9 16,0 0-16,-10 9 15,1 0-15,0 0 16,17 0-16,1 0 16,0 0-16,0 0 15,0 0 1,0 0-16,0 0 0,0 0 15,9 0 1,-10 0-16,1 0 16,0 0-16,0 0 15,9 0-15,0 0 16,0 0-16,9 0 16,0 0-16,0 0 15,1 0-15,-1 0 16,0 9-16,0-9 15,0 0-15,0 0 16,0 0-16,0 0 16,-9 0-16,0 9 15,10-9-15,-10 9 16,0-9-16,9 0 16,-9 9-16,9-9 15,-9 0 1,9 9-16,-9-9 15,0 9-15,9-9 16,-9 0-16,0 0 16,9 9-16,-9-9 15,0 0-15,9 0 16,0 0-16,-9 9 16,0-9-16,0 0 15,0 0-15,0 0 16,0 0-16,0 0 15,0 0-15,0-9 16,0 0-16,0 0 16,0 0-16</inkml:trace>
  <inkml:trace contextRef="#ctx1" brushRef="#br0">25391 8822 0,'0'0'0,"0"0"0,0 0 16,0 0-16,-91 9 15,18 0-15,18 0 16,9-9-16,10 0 16,0 9-1,-1-9-15,1 0 16,-1 0-16,10 0 16,-10 0-16,10 0 15,0 0-15,8 0 16,1 0-16,9 0 15,0 0-15,0 0 16,0 0-16,0 0 16,-1 0-16,1 0 15,0 0-15,0 0 16,0-9-16,0 0 16,9 9-16,-9 0 15,9-9-15,0 9 16,-9-9-1,9 9-15,-9-9 16,9 9-16,-10-9 16,10 9-16,-9 0 15,9 0-15,0 0 16,0 0-16,0 0 16,0-9-16,0 9 15,0 0-15,9 0 16,1-9-16,-1 9 15,0-9-15,0 9 16,0 0-16,0 0 16,-9 0-16,0 0 15,0 0-15,9 0 16,-9 0-16,9-9 16,-9 9-1,0 0-15,0 0 16,0 0-16,0-9 15,0 9-15,0 0 16,0 0-16,9 0 16,1 0-16,-10 0 15,0 0-15,0 0 16,0 0-16,0 0 16,0 0-1,0 0-15,0 0 16,0 0-16,0 0 15,0 0-15,0 0 16,0 0-16,0 0 16,0 0-16,0 0 15,0 0-15,0 0 16</inkml:trace>
  <inkml:trace contextRef="#ctx1" brushRef="#br0" timeOffset="1.3296E13">14770 10388 0,'0'0'0,"0"0"16,0 0-16,0 0 15,0 0-15,0 0 16,0 0-16,0 0 16,0 0-1,0 0-15,0 0 16,0 0-16,0 0 16,0 0-16,0 0 15,0 0-15,0 0 16,0 0-16,0 0 15,0 0-15,0 0 16,0 0-16,0 0 16,0 0-16,0 0 15,0 0-15,0 0 16,0 0-16,0 0 16,0 0-16,0 0 15,0 0-15,0 0 16,0 0-1,0 0-15,0 0 16,0 0-16,0 0 16,0 0-16,0 0 15,0 0-15,0 0 16,0 0-16,0 0 16,0 0-16,0 0 15,0 0-15,0 0 16,0 0-16,0 0 15,0 0-15,0 0 16,0 0-16,0 0 16,0 0-16,0 0 15,0 0-15,0 0 16,0 0-16,0 0 16,0 0-1,0 0-15,0 0 16,0 0-16,0 0 15,0 0-15,0 0 16,0 0-16,0 0 16,0 0-16,0 0 15,0 0-15,0 0 16,0 0 0,0 0-16,0 0 15,0 0-15,0 0 16,0 0-16,0 0 15,0 0-15,0 0 16,0 0-16,0 0 16,0 0-16,0 0 15,0 0-15,0 0 16</inkml:trace>
  <inkml:trace contextRef="#ctx1" brushRef="#br0">15180 10379 0,'0'0'0,"0"0"16,0 0-16,0 0 15,0 0-15,0 0 16,0 0-16,0 0 16,0 0-16,0 0 15,0 0-15,0 0 16,0 0-16,0 0 15,0 0 1,0 0-16,0 0 16,0 0-16,0 0 15,0 0-15,0 0 16,0 0-16,0 0 16,0 0-16,0 0 15,0 0-15,0 0 16,0 0-16,0 0 15,0 0-15,0 0 16,0 0 0,0 0-16,0 0 0,0 0 15,0 0 1,0 0-16,0 0 16,0 0-16,0 0 15,0 0-15,0 0 16,0 0-16,0 0 15,0 0-15,0 0 16,0 0-16,0 0 16,0 0-16,0 0 15,0 0-15,0 0 16,0 0-16,0 0 16,0 0-16,0 0 15,0 0-15,0 0 16,0 0-16,0 0 15,0 0 1,0 0-16,0 0 16,0 0-16,0 0 15,0 0-15,0 0 16,0 0-16,0 0 16,0 0-16,0 0 15,0 0-15,0 0 16,0 0-16,0 0 15,0 0-15,0 0 16,0 0-16,0 0 16,0 0-16,0 0 15,0 0-15,0 0 16,0 0-16,0 0 16,0 0-16,0 0 15,0 0-15,0 0 16,0 0-1,0 0-15,0 0 16,0 0-16,0 0 16,0 0-16,0 0 15,0 0-15,0 0 16,0 0-16,0 0 16,0 0-16,0 0 15,0 0-15,0 0 16,0 0-16,0 0 15,0 0-15,0 0 16,0 0-16,0 0 16,0 0-16,0 0 15,0 0-15,0 0 16,0 0-16,0 0 16</inkml:trace>
  <inkml:trace contextRef="#ctx1" brushRef="#br0" timeOffset="1.3296E13">25391 8913 0</inkml:trace>
  <inkml:trace contextRef="#ctx1" brushRef="#br0" timeOffset="1.3296E13">25391 8904 0,'0'0'15,"0"0"-15,0 0 16,0 0-16,0 0 16,0 0-16,-110 0 15,65 0-15,-1 0 16,10 0-16,8 0 15,1 0 1,-9 0-16,8 0 16,1 0-16,0 0 15,-10-9-15,10 0 16,-1 9-16,10 0 16,0 0-16,0 0 15,0 0-15,8 0 16,-8 0-16,0 0 15,9 0-15,-9 0 16,8 0 0,-8 0-16,9-9 0,0 9 15,0-10 1,0 10-16,0 0 16,0 0-16,-1 0 15,10 0-15,0 0 16,0 0-16,0 0 15,0 0-15,0 0 16,0 0-16,0 0 16,0 0-16,0 0 15,0 0-15,10 0 16,-10 0-16,0 0 16,9 0-16,0 0 15,9 0-15,0 0 16,0 0-16,1 0 15,-1 0 1,0 0-16,-9 0 16,0 0-16,1 0 15,-10 0-15,9 0 16,-9 0-16,9 0 16,-9 0-16,0 0 15,0 0-15,0 0 16,0 0-16,0 0 15,0 0-15,0 0 16,0 0-16,0 0 16,0 0-16,0 0 15,0 0-15,0 0 16,0 0-16,0 0 16,0 0-16,0 0 15,0 0-15,0 0 16,0 0-1,0 0-15,0 0 16,0 0-16,0 0 16,0 0-16,0 0 15,0 0-15,0 0 16,0 0-16,0 0 16,0 0-16,0 0 15,0 0-15,0 0 16,0 0-16,0 0 15,0 0-15,0 0 16,0 0-16,-9 0 16,0 0-16,-1 0 15,1 0-15,0 0 16,0 0 0,9 0-16,18 10 0,146-10 15,55-19-15,-155 1 16</inkml:trace>
  <inkml:trace contextRef="#ctx1" brushRef="#br0">25327 7845 0,'0'0'0,"0"0"15,0 0-15,0 0 16,0 0-16,0 0 16,0 0-16,-91 18 15,27-18-15,18 0 16,1 0-16,-19-9 16,0 0-16,0 0 15,19 9-15,-1 0 16,19 0-16,9-9 15,-1 9-15,1 0 16,0 0-16,0-9 16,0 9-1,-1-9-15,1 9 16,0 0-16,9-9 16,0 9-16,-1 0 15,1 0-15,0 0 16,0 0-16,0 0 15,0-9-15,0 9 16,9 0-16,0-9 16,-9 9-16,9 0 15,-9 0-15,-1 0 16,10 0-16,0 0 16,0 0-16,0 0 15,0 0-15,0 0 16,0 0-1,0 0-15,0 0 16,0 0-16,0 0 16,0 0-16,0 0 15,0 0 1,0 0-16,0 0 16,0 0-16,0 0 15,0 0-15,0 0 16,-9 0-16,9 0 15,0 0-15,0 0 16,0 0-16,0 0 16,0 0-16,0 0 15,0 0-15,0 0 16,0 0-16,0 0 16,0 0-1,0 0-15,0 0 16,0 0-16,9 0 15,1 0-15,-1 0 16,-9 0-16,9 0 16,-9 0-16,9 0 15,-9 0-15,9 0 16,0 0-16,-9 0 16,9 0-16,0 0 15,0 0-15,1 0 16,-1 0-16,-9 0 15,0 0-15,0 0 16,0 0-16,0 0 16,0 0-16,0 0 15,0 0-15,0 0 16,0 0-16,0 0 16,0 0-1,0 0-15,0 0 16,0 0-16,0 0 15,0 0-15,0 0 16,0 0-16,0 0 16,0 0-16,0 0 15,0 0-15,0 0 16,0 0-16,0 0 16,-9 0-16,-1 0 15,-8 0-15,0 0 16,0 0-16,9 0 15,9 0-15,54 9 16,165 9-16,201-45 16</inkml:trace>
  <inkml:trace contextRef="#ctx1" brushRef="#br0">18599 8813 0,'0'0'0,"0"0"15,0 0-15,0 0 16,0 0-16,0 0 16,0 0-16,0 0 15,0 0-15,0 0 16,0 0-16,0 0 15,0 0-15,0 0 16,0 0 0,0 0-16,0 0 15,0 0-15,0 0 16,0 0-16,0 0 16,0 0-16,0 0 15,0 0-15,0 0 16,0 0-16,0 0 15,-73-81-15,36 36 16,10 17-16,9 10 16,-1 0-16,10 0 15,0 9-15,0 0 16,0 0-16,0 0 16,0 0-1,0 0-15,0 9 16,-1 0-16,1-9 15,9 9-15,0 0 16,0 0-16,0 0 16,0 0-16,-9-9 15,9 9 1,0 0-16,0 0 16,0 0-16,0 0 15,0 0-15,0 0 16,0 0-16,0 0 15,0 0-15,-9 0 16,9 0-16,0 0 16,0 0-16,-9 0 15,9 0-15,0 0 16,-9 0-16,9 0 16,0 0-1,-9 0-15,0 0 16,9 0-16,0 0 15,0 0-15,-10 0 16,10 0-16,0 0 16,0 0-16,0 0 15,0 0-15,-9 0 16,9 0-16,0 0 16,0 0-16,0 0 15,0 0-15,0 0 16,0 0-16,0 0 15,0 0-15,0 9 16,0 0-16,0-9 16,0 9-16,9 0 15,1 0-15,-1-9 16,0 0 0,0 0-16,-9 0 15,0 0-15,0 0 16,0 0-16,0 0 15,0 0-15,0 0 16,0 0-16,0 0 16,0 0-16,0 0 15,0 0-15,0 0 16,0 0-16,0 0 16,0 0-16,9 0 15,0 0-15,0 0 16,19 9-16,17 9 15,37-9-15,19-9 16,-65 0-16</inkml:trace>
  <inkml:trace contextRef="#ctx1" brushRef="#br0" timeOffset="1.3296E13">14897 9899 0,'0'0'0,"0"0"16,0 0-16,0 0 16,0 0-16,0 0 15,0 0-15,0 0 16,0 0-16,0 0 15,0 0-15,0 0 16,0 0-16,0 0 16,0 0-16,0 0 15,0 0-15,0 0 16,0 0-16,0 0 16,0 0-1,0 0-15,0 0 16,0 0-16,0 0 15,0 0-15,0 0 16,0 0-16,0 0 16,0 0-16,0 0 15,0 0 1,0 0-16,0 0 16,0 0-16,0 0 15,0 0-15,0 0 16,0 0-16,0 0 15,0 0-15,0 0 16,0 0-16,0 0 16,0 0-16,0 0 15,0 0-15,0 0 16,0 0-16,0 0 16,0 0-1,0 0-15,0 0 16,0 0-16,0 0 15,0 0-15,0 0 16,0 0-16,0 0 16,0 0-16,0 0 15,0 0-15,0 0 16,0 0-16,0 0 16,0 0-16,0 0 15,0 0-15,0 0 16,0 0-16,0 0 15,0 0-15,0 0 16,0 0-16,0 0 16,0 0-16,0 0 15,0 0-15,0 0 16,0 0 0,0 0-16,0 0 15,0 0-15,0 0 16,0 0-16,0 0 15,0 0-15,0 0 16,0 0-16,0 0 16,0 0-16,0 0 15,0 0-15,0 0 16,0 0-16,0 0 16,0 0-16,0 0 15,0 0-15,0 0 16,46 9-16</inkml:trace>
  <inkml:trace contextRef="#ctx1" brushRef="#br0" timeOffset="1.3296E13">25236 7311 0,'0'0'0,"0"0"0,0 0 0,0 0 0,0 0 0,0 0 0,0 0 0,0 0 0,0 0 0,0 0 0,0 0 0,0 0 0,0 0 0,0 0 0,0 0 0,0 0 0,0 0 0,0 0 0,0 0 0,0 0 0,0 0 0,0 0 0,0 0 0,0 0 0,0 0 0,0 0 0,0 0 0,0 0 0,0 0 16,0 0-16,0 0 0,0 0 15,0 0-15,0 0 16,0 0-16,0 0 15,0 0-15,0 0 16,0 0 0,0 0-16,0 0 15,0 0-15,0 0 16,0 0-16,0 0 16,0 0-16,0 0 15,0 0-15,0 0 16,0 0-16,-27-90 15,17 44-15,1 1 16,9 0-16,0 18 16,0 0-16,0-1 15,0 1-15,0 0 16,0 0-16,0 0 16,-9 9-16,9 0 15,0 0-15,0 9 16,0 0-16,0-1 15,-9 1 1,0 0-16,0 9 16,0 0-16,9 0 15,-9 0-15,-1 0 16,1 0-16,0 0 16,0 0-16,0 9 15,0 0-15,0-9 16,0 0-16,0 0 15,-1 0-15,1 10 16,0-10-16,0 0 16,0 9-16,0-9 15,-9 9-15,-1 0 16,1 0-16,0 0 16,0-9-16,-1 0 15,10 0-15,-9 9 16,0 0-16,0-9 15,-1 0-15,1 0 16,0 0-16,0 0 16,9 0-16,-1 0 15,1 0 1,9 0-16,0 0 16,0 0-16,0 0 15,-9 0-15,0 9 16,0 0-16,0-9 15,0 9-15,0 0 16,0-9-16,-1 0 16,10 0-16,0 0 15,0 0-15,0 0 16,0 0-16,-9 0 16,9 0-16,0 0 15,0 0-15,0 0 16,0 0-16,9 0 15,1 0-15,-1 0 16,0 0 0,0 0-16,0 0 0,0 0 15,0 0 1,0 0-16,0 0 16,1 0-16,-10 0 15,0 0-15,0 0 16,0 0-16,0 0 15,0 0-15,0 0 16,0 0-16,0 0 16,0 0-16,0 0 15,0 0-15,0 0 16,0 0-16,0 0 16,0 0-16,0 0 15,0 0-15,0 0 16,0 0-16,0 0 15,0 0-15,0 0 16,0 0 0,0 0-16,0 0 15,0 0-15,0 0 16,0 0-16,0 0 16,0 0-16,0 0 15,0 0-15,0 0 16,0 0-16,0 0 15,0 0-15,-10 0 16,10 0-16,-9 0 16,0 0-16,9 0 15,0 0-15,0 0 16,0 0-16,0 0 16,0 0-16,-9 0 15,9 0 1,0 0-16,-9 0 15,0 0-15,9 0 16,-9 0-16,0 0 16,0 0-16,-1 0 15,1 0-15,0 0 16,0 0-16,0 0 16,0 0-16,0 0 15,0 0-15,-1 0 16,1 0-16,9 0 15,-9 0-15,9 0 16,-9 0-16,0 0 16,9 0-16,0 0 15,0 0 1,0 9-16,0-9 16,9 0-16,9 9 15,10 0-15,8 0 16,1 0-16,-10 0 15,-9-9-15,-18 0 16,0 0-16,0 0 16,-9 0-16,0 0 15,0 9-15,0-9 16,0 9-16,0-9 16,-1 0-16,1 0 15,9 0-15,0 0 16,0 0-16,0 0 15,0 0-15,0 0 16,0 9-16,-9-9 16,9 0-1,0 0-15,0 0 16,0 0-16,0 0 16,0 0-16,0 0 15,0 0-15,0 0 16,0 0-16,0 0 15,0 0-15,0 0 16,0 0-16,0 0 16,0 0-16,0 0 15,0 0-15,0 0 16,0 0-16,0 0 16,0 0-16,0 0 15,0 0-15,0 0 16,0 0-16,9 0 15,10 0 1,-1 0-16,-9 0 16,9 0-16,-9 0 15,0 0-15,0 0 16,1 0-16,-1 0 16,-9 0-16,9 0 15,-9 0-15,0 0 16,0 0-16,9 0 15,-9 0-15,0 0 16,0 0-16,0 0 16,0 0-16,-9 0 15,0 0-15,0 0 16,9 0-16,0 0 16,0 0-16,0 0 15,0 0 1,-10 0-16,10 0 15,0 0-15,-9 0 16,9 0-16,0 0 16,0 0-16,0 0 15,0 0-15,0 0 16,0 0-16,0 0 16,0 0-16,0 0 15,0 0-15,0 0 16,9 0-16,1 0 15,-1 0-15,9-9 16,0 0-16,-9 9 16,0 0-16,1 0 15,-10 0-15,0 0 16,0 0 0,-10 0-16,1 0 15,0 0-15,0 0 16,0 0-16,0 0 15,0 0-15,9 0 16,0 0-16,0 0 16,0 0-16,9 0 15,-9 0-15,0 0 16,0 0-16,0 0 16,-9 9-16,0-9 15,-1 0-15,1 0 16,0 0-16,0 0 15,9 0-15,0 0 16,0 0-16,0 0 16,-9 0-16,9 0 15,-9 0 1,0 9-16,0-9 16,0 0-16,-1 0 15,10 0-15,0 0 16,0 0-16,0 0 15,10 0-15,-1 0 16,0 0-16,-9 0 16,0 0-16,0 0 15,0 0-15,0 0 16,0 0-16,0 0 16,0 0-16,18 0 15,9 0-15,10 0 16,-10 0-16,-18-9 15,0 9-15,-9 0 16,-9 0 0,0 0-16,-18 0 15,9 0-15,-1 0 16,1 0-16,9 0 16,0 0-16,9 0 15,0 0-15,9 0 16,9 0-16,-9 0 15,0 0-15,1 0 16,-1 0-16,0 0 16,-9 0-16,0 0 15,0 0-15,0 0 16,0 0-16,0 0 16,9 0-16,9 0 15,0-9 1,1 9-16,-1 0 15,-9 0-15,0-9 16,0 9-16,-9 0 16,0 0-16,0 0 15,-9 0-15,0 0 16,0 0-16,0 0 16,0 0-16,0 0 15,-1 0-15,10 0 16,0 0-16,0 0 15,0 0-15,0 0 16,0 0-16,0 0 16,0 0-16,0 0 15,0-9-15,0 9 16,0 0 0,0 0-16,0 0 15,10 0-15,-10 0 16,0 0-16,0 0 15,0 0-15,0 0 16,0 0-16,0 0 16,0 0-16,0 0 15,0 0-15,0 0 16,-10 0-16,1 0 16,0 0-16,9 0 15,-9 0-15,9 0 16,0 0-16,0 0 15,0 0-15,-9 0 16,0 0-16,0 0 16,0 0-16,-1 0 15,1 0 1,0 0-16,0 0 16,0 0-16,9 0 15,0 0-15,0 0 16,0 0-16,0 0 15,0 0-15,0 0 16,0 0-16,0 0 16,0 0-16,0 0 15,9 0-15,-9 0 16,0 0-16,0 0 16,0 0-16,0 0 15,0 0-15,0 0 16,9 0-16,-9 0 15,9 0-15,-9 0 16,0 0 0,9 0-16,-9 0 15,0 0-15,10 0 16,-10 0-16,0 0 16,9 0-16,-9 0 15,0 0-15,0 0 16,0 0-16,0 0 15,0 0-15,0 0 16,0 0-16,0 0 16,-9 0-16,9 0 15,-10 0-15,1 0 16,0 0-16,0 0 16,9 0-16,0 0 15,0 0 1,0 0-16,0 0 15,9 0-15,0 0 16,10 0-16,-1 0 16,9 0-16,-9 0 15,1 0-15,-10 0 16,-9 0-16,0 0 16,0 0-16,-9 0 15,0 0-15,-1 0 16,10 0-16,0 0 15,0 0-15,10 0 16,17 0-16,28 9 16,18-9-16,36 0 15,-18 9-15,-18-18 16</inkml:trace>
  <inkml:trace contextRef="#ctx0" brushRef="#br0" timeOffset="278515.1939">11507 12607 174 0,'-2'8'93'0,"2"-8"4"15,0 0-9-15,-8 4 1 16,8-4-12-16,0 0-9 15,0 0-13-15,0 0-12 16,10 7-25-16,-10-7-7 16,15 5-1-16,-6 0-10 15,0 0 0-15,1 0 0 16,1 0 1-16,0 1-1 16,3-1 2-16,0-2-1 15,0-3 0-15,3 0-1 16,2-7 1-16,0 0-1 0,2-2 0 15,-1-2 0-15,2 2 0 16,1 3-1-16,-2 1 2 16,0 5 0-16,1 0 0 15,-2 3 0-15,0 2 1 16,1-3-1-16,-2 1-1 16,0-3 2-16,-2 4-2 15,-2-4-1-15,-3 0-5 16,-4 0 0-16,-8 0 0 0,0 0 1 15,0 0 0 1,0 0-1-16,0 0 1 16,0 0 5-16,0 0 2 15,0 0 0-15,0 0-2 0,9-9-1 16,-9 9 0-16,0 0 0 16,3-11 1-16,-3 11-3 15,0 0 1-15,-4-11 0 16,4 11 3-16,0 0 6 15,0 0 0-15,0 0-1 16,15 0 0-16,-4 0-1 16,4 0-1-16,0-2 2 15,-1-3-2-15,0 1-4 16,0-2-2-16,-4 3 0 16,-10 3 0-16,13-5 0 15,-13 5 2-15,0 0 0 16,0 0-1-16,0 0 2 0,0 0 0 15,9 0 1-15,-9 0-2 16,0 0-1-16,0 0-2 16,0 0-1-16,0 0 0 15,0 0 2-15,0 0 1 16,0 0 3-16,10 4 2 16,-10-4 1-16,15 4 1 15,-4-4 2-15,5 6-1 16,2-6-4-16,2 7-2 15,0-7-5-15,0 2-2 16,-3-2 0-16,-4-5 0 16,-1 0 0-16,-5-4-1 15,-2-1 2-15,-5-1 1 0,5-1 3 16,-5 1 0-16,0 0 2 16,0 3 0-16,0 0 0 15,0 8-2-15,0-9 2 16,0 9-2-16,0 0 2 15,0 0 0-15,0 0 0 16,0 0 0-16,0 0 1 16,0 0 0-16,0 0-1 15,0 0 0-15,0 0-1 16,0 0-1-16,0 0 0 16,0 0 1-16,0 0-1 15,-5-10-3-15,5 10-82 16,-10-8-71-16,-7-4-25 0,-1 7 2 15,-16-7-13-15,-6 16 179 16</inkml:trace>
  <inkml:trace contextRef="#ctx1" brushRef="#br0" timeOffset="1.3296E13">25172 3113 0,'0'0'0,"0"0"0,0 0 15,0 0-15,0 0 0,0 0 0,0 0 16</inkml:trace>
  <inkml:trace contextRef="#ctx1" brushRef="#br0" timeOffset="1.3296E13">25199 3122 0,'0'0'0,"0"0"15,0 0-15,0 0 16,0 0-1,0 0-15,0 0 0</inkml:trace>
  <inkml:trace contextRef="#ctx1" brushRef="#br0" timeOffset="1.3296E13">24051 4841 0,'0'0'0,"0"0"16,0 0-16,0 0 15,0 0-15,0 0 16,0 0-16,0 0 15,0 0-15</inkml:trace>
  <inkml:trace contextRef="#ctx0" brushRef="#br0" timeOffset="290267.162">21453 7447 277 0,'-4'14'119'0,"4"-14"-12"0,0 10-21 15,0-10-24-15,0 0-26 16,0 0-12-16,0 0-8 16,0 0 0-16,0 0-1 15,0 0-5-15,8-7-6 16,-8 7-1-16,2-15-1 15,-2 3-2-15,4-3 0 16,-3-4-1-16,3-2 2 16,0-3-1-16,-1-2 1 15,0-2-2-15,1 0 2 16,-2-2 0-16,2 2-3 16,1-2 3-16,1 1-1 0,-1 0 1 15,0 2-2-15,0 0 2 16,0 0-2-16,-1 2 2 15,-4 0 1 1,4 0-1-16,-4 0-2 0,0 0 1 16,0-1 1-16,0 0-2 15,2 1 1-15,-2-2-1 16,0 0 0-16,0 1 0 16,0 0 1-16,0 1 8 15,0-3-2-15,0 1 2 16,0 0-2-16,0-2 2 15,0 0-1-15,-2-3 0 16,2-1 0-16,0-2-10 0,2-1 3 16,-2-5-3-16,4-2 2 15,-4-3 4-15,5-3-2 16,-5-2 1 0,0-6-1-16,-5 3 0 0,3-1-1 15,-5 0 2-15,6 2-1 16,-4 3-4-16,5 4 2 15,-4 1 0-15,4 3 0 16,0 2 1-16,0 0 0 16,0 2 1-16,0-4-2 15,0 0 1-15,0-3 0 16,-2-4-1-16,2 0 2 0,-3-1-3 16,3 2-2-1,0-3 0-15,-5 1 0 16,5 3 1-16,-5 1-1 15,5 1 1-15,-5 2 0 0,5 2 0 16,0 3 4-16,0 4-1 16,0 2 1-16,4 0-2 15,-3 4 3-15,-1 0-4 16,5 2 3-16,-5-2-5 16,0-4-2-16,-2 3 1 15,2-3-1-15,-3 1 2 16,0 0-3-16,3 0 3 15,0 2 3-15,0-1 0 16,0 4 7-16,3 1-7 16,0 2 7-16,-3 1-7 15,5-1 8-15,-5 1-8 16,2 0 1-16,-2 1-1 0,0-1 2 16,0-2-1-16,0 1 0 15,0 0 0-15,0-1-7 16,0 3 8-16,0-2-7 15,0 3 7-15,-3-1-9 16,3 3 9-16,-4 1-9 16,4 0 7-16,-3 0 0 15,3 2 0-15,-3 0-1 16,3 1 1-16,-3 2 1 16,3-1-1-16,-4 0 1 15,4-1-1-15,-2 1 1 16,2 0-1-16,-4-1 2 15,4 2-1-15,0 0-1 0,0 2 2 16,0 3 1-16,0 7-2 16,0-9 2-16,0 9 0 15,0 0-1-15,0 0 0 16,0 0 1-16,0 0-1 16,0 0 1-16,0 0 0 15,0 0-1-15,0 0-87 16,0 0-81-16,-4 11-6 15,4-11-5-15,-4 13 17 16,-3-13 161-16</inkml:trace>
  <inkml:trace contextRef="#ctx1" brushRef="#br0" timeOffset="1.3296E13">25391 3366 0</inkml:trace>
  <inkml:trace contextRef="#ctx1" brushRef="#br0" timeOffset="1.3296E13">25391 3366 0</inkml:trace>
  <inkml:trace contextRef="#ctx1" brushRef="#br0">25391 3339 0,'0'0'16,"0"0"-16,0 0 15,0 0-15,0 0 16,0 0-16,0 0 16,0 0-16,0 0 15,0 0-15,0 0 16,0 0-16,0 0 16,0 0-16,0 0 15,0 0-15,0 0 16,0 0-16,0 0 15,0 0-15,0 0 16,0 0 0,0 0-16,0 0 0,0 0 15,0 0 1,0 0-16,0 0 16,0 0-16,0 0 15,0 0-15,0 0 16,0 0-16,0 0 15,0 0-15,0 0 16,0 0 0,0 0-16,0 0 15,0 0-15,0 0 0,0 0 16,0 0-16,0 0 16,0 0-16,0 0 15,0 0 1,0 0-16,0 0 15,0 0-15,0 0 16,0 0-16,0 0 16,0 0-16,0 0 15,0 0-15,0 0 16,0 0-16,0 0 16,0 0-16,0 0 15,0 0-15,0 0 16,0 0-16,0 0 15,0 0-15,0 0 16</inkml:trace>
  <inkml:trace contextRef="#ctx1" brushRef="#br0" timeOffset="1.3296E13">23057 4479 0,'0'0'15,"0"0"-15,0 0 16,0 0-16,0 0 16,0 0-16,0 0 15,0 0-15,0 0 16,0 0-16,0 0 15,0 0-15,0 0 16</inkml:trace>
  <inkml:trace contextRef="#ctx0" brushRef="#br0" timeOffset="293088.5426">20793 7287 315 0,'0'0'131'16,"12"0"-55"-16,-1 0-35 15,2 2-18-15,5 2 0 16,3-1 4-16,5 4 4 0,6 1 0 16,5 1-1-16,2 0-3 15,5 0-21-15,2-2-3 16,4-1-2-16,0-2 0 15,-2-1-2-15,-4-3 0 16,-6 0 0-16,-6 2 1 16,-7-2-1-16,-9 5-14 15,-16-5-55-15,0 0-46 16,0 0-25-16,-17 3-21 16,3 1-8-16,-11-8 82 15</inkml:trace>
  <inkml:trace contextRef="#ctx0" brushRef="#br0" timeOffset="294167.6809">20798 7329 286 0,'-5'-11'170'0,"7"1"-6"15,-2-5-73-15,4-8-71 16,-2-5-15-16,1-9-2 15,1-4 0-15,-4-7 1 0,0-8-3 16,-5-7 2-16,0-5-2 16,-3-4 8-16,3-2-2 15,-1-1 1 1,2-2-2-16,0 0 0 0,4 2 1 16,0 4-1-16,4-1 4 15,0 4-10-15,3 3 2 16,0 2-2-16,-1 6 2 15,3 1 0-15,-3 1 0 16,0 3 2-16,0 1-5 16,-2-1 5-16,0-2 0 15,-4-5 0-15,0 0 1 0,0-2-1 16,0-2 0-16,0-1 0 16,0 1-4-1,5-2-4-15,-5 2-1 0,4 1 0 16,-3-1 1-1,3-2-3-15,-1 2 1 0,-3-1 0 16,3 1 3-16,-3 1 4 16,0 2-1-16,0 0 0 15,0 4-1-15,0 0 1 16,0 5 0-16,0 0 0 16,5 1 0-16,0 0 0 15,0 4-2-15,3 3 3 16,-3 0-3-16,-2 5-1 0,1 0 1 15,-4 4 0 1,0 4 0-16,0 2-1 16,-6 4 2-16,1 1-3 15,1 3 4-15,2 2 0 0,-1 1-1 16,3 3 1-16,0 0 0 16,0 2 0-16,0 0 0 15,0 3-1-15,0 9 0 16,5-13 3-16,-5 13-1 15,0 0-1-15,0 0 0 16,0 0-1-16,10-8 1 16,-10 8 1-16,11 0 0 15,1-3-3-15,3 3 1 16,7 0-3-16,4 6 0 16,6-1 1-16,3 3-1 15,6 1-1-15,3 0 2 16,1-1-1-16,0-1-1 0,-2-2 2 15,-4-5-45-15,-7 0-79 16,-1 0-36-16,-15-10-10 16,-4 6-3-16,-17-7 110 15</inkml:trace>
  <inkml:trace contextRef="#ctx0" brushRef="#br0" timeOffset="294484.841">21380 4048 309 0,'10'0'174'0,"-10"0"-2"16,8-13-98-16,-8 13-71 15,11-17-2-15,-5 4 0 16,-6-2-1-16,-2-3-33 16,-11 0-73-16,-3 2-48 15,-17-3-11-15,1 9-10 16,-15-1 74-16</inkml:trace>
  <inkml:trace contextRef="#ctx0" brushRef="#br0" timeOffset="295687.4309">21256 7382 416 0,'19'10'168'0,"-3"-10"-53"15,2 0-84-15,3-9-29 16,-1-1 0 0,3-2 2-16,-6-4 2 0,-3 1-2 15,-8-3 0-15,-6 0-1 16,-3-1 2-16,-14-1-3 15,-5-1-4-15,-8-1-1 16,-4 2-84-16,-1 3-58 16,-4-4-25-16,5 7-5 15,0 0-1-15,14 9 172 16</inkml:trace>
  <inkml:trace contextRef="#ctx0" brushRef="#br0" timeOffset="296917.2682">21731 7447 74 0,'-9'-4'122'15,"-5"4"-36"-15,2-3 0 16,-2 3 2-16,0 3 3 15,3-3-1-15,-3 6-1 16,4-4-22-16,3 1-56 16,7-3-8-16,0 0-2 15,0 0 0-15,0 0 0 16,14 0 0-16,3 3 1 16,4-3-2-16,8 4 2 15,5-2-1-15,5 1-1 16,3-3 1-16,7 3 0 15,6-3 1-15,0 0 0 0,4-3 1 16,0-2-3-16,-1 5 2 16,0-5-1-16,-2 5-1 15,-4-3-1-15,-4 3 0 16,-3 0 3-16,-2 0-1 16,-7 3 2-16,-4-3-1 15,-7 0 1-15,-4 0-1 16,-6 0 0-16,-4 0-3 15,-11 0-24-15,0 0-88 0,-13 0-44 16,-2 0-17-16,-11 0-2 16,-2 3-4-1</inkml:trace>
  <inkml:trace contextRef="#ctx0" brushRef="#br0" timeOffset="297432.4588">21657 7513 171 0,'4'10'169'0,"0"1"-29"15,6 1-53-15,3 2-12 16,1 0-8-16,2 1-12 16,3-2-22-16,-4-2-32 15,0-3-2-15,-2-2 0 16,-4-2 0-16,-9-4-1 16,8 0 1-16,-8 0 0 15,-11-13 2-15,0 5 0 16,-3 0-1-16,-2-2 1 15,-2 0 0-15,4-2 0 16,3 1 1-16,6-1-2 16,5 0 1-16,5-1-1 15,5 0 2-15,1 0-3 0,6-1 1 16,0 1-1-16,-2 2 2 16,0 0-2-16,0 0 2 15,-6 5-2-15,-1-1 2 16,-8 7 1-16,10-6 1 15,-10 6 1-15,0 0-4 16,-10 5-53-16,10-5-98 16,-10 11-19-16,1-11-7 15,5 12-4-15,-6-12 104 16</inkml:trace>
  <inkml:trace contextRef="#ctx0" brushRef="#br0" timeOffset="299604.3892">21389 8153 316 0,'0'14'165'16,"-4"-4"-39"-16,-1-1-44 0,5-9-27 16,0 10-40-1,0-10-10-15,0 0-2 16,0 0 0-16,5-16-6 16,-1 2 4-16,0-7-5 0,1-6 4 15,-3-7-5-15,3-7 5 16,-1-5 3-16,-4-3-3 15,0-2 3 1,1 2 2-16,-1 3-2 0,0 5 3 16,0 5-2-16,0 8 3 15,0 6-2-15,0 7-2 16,0 15-26-16,5-11-77 16,-5 11-43-16,0 8-26 15,0-8-6-15,-5 21-5 16</inkml:trace>
  <inkml:trace contextRef="#ctx0" brushRef="#br0" timeOffset="299971.4028">21275 8082 353 0,'0'14'170'16,"0"-14"-15"-16,-6 17-80 15,9-8-74-15,3 3 6 16,4 2-3-16,1 3 3 16,1 2-2-16,2-1 1 0,0-1-2 15,-3-3 0-15,2-2-2 16,-3-7-3-16,-1-5 0 15,-1-10-6-15,1-3 2 16,-1-5 0-16,0-1-1 16,0 1 0-16,-2-1 2 15,-1 1-2-15,1 3 4 16,-2 2-114-16,2 5-51 16,-6-5-5-16,0 13-4 15,-6-21 57-15</inkml:trace>
  <inkml:trace contextRef="#ctx0" brushRef="#br0" timeOffset="301153.4533">21483 3683 378 0,'0'0'140'16,"0"12"-13"-16,0-12-30 16,0 0-39-16,0 0-57 15,0 0-2-15,0-9 4 16,2-6-5-16,-2-8 4 15,0-5-3-15,0-6 4 16,-3-8-2-16,3-6 3 16,-4-6-2-16,1 0-4 15,3-1 4-15,0 3-2 16,0 4 1-16,0 5-1 16,3 7-1-16,1 6 2 15,-2 11-1-15,1 4 2 0,-3 5-9 16,0 1-84-16,0 9-57 15,-4-10-25-15,4 10 0 16,-11-4-6-16,1 0 135 16</inkml:trace>
  <inkml:trace contextRef="#ctx0" brushRef="#br0" timeOffset="301423.9402">21409 3064 404 0,'0'0'170'15,"-10"3"-10"-15,10-3-115 16,0-14-47-16,5 3 2 16,0-1-2-16,6-2 2 0,-1 1 1 15,0-1 3-15,4 3-1 16,0 2-1-16,0 5 0 16,1 4 0-1,-3 6-1-15,3 4 0 0,-1 2-1 16,0 5-1-16,-2-3 2 15,-2 2-3-15,-1-7-62 16,-9-9-73-16,12 12-32 16,-12-12-1-16,-3-13-8 15,-7-5 107-15</inkml:trace>
  <inkml:trace contextRef="#ctx0" brushRef="#br0" timeOffset="301946.6571">21399 2655 339 0,'0'0'174'0,"0"0"-27"15,11 15-75-15,6-6-43 16,3 4-9-16,2 0-15 15,2-1-3-15,-1 2-3 16,-1-1 2-16,-3-4-3 16,-4-2-1-16,-5-3 0 0,-10-4 0 15,0 0 1-15,0-10-2 16,-11 1 1-16,-3-2-2 16,-2-1 3-16,-2 1 1 15,1 1 2-15,0 0 1 16,7 2 2-16,10 8-1 15,0-11 0-15,10 7 0 16,8-2-2-16,3-1-1 16,4 1-1-16,0-4-1 15,0 0-2-15,-5-1 1 16,-3-1 0-16,-9-4 2 16,-8 2-3-16,-4-2 5 15,-7 0-3-15,-9-2 4 0,-1 1-4 16,-4 0 3-16,-3 2-2 15,3 2 5-15,3 4 2 16,1 2-1 0,4 7-38-16,7 5-118 0,3-2-17 15,7 12-9-15,-7-4 0 16,10 13 110-16</inkml:trace>
  <inkml:trace contextRef="#ctx1" brushRef="#br0" timeOffset="1.3296E13">25391 145 0,'0'0'16,"0"0"-16,0 0 16,0 0-1,0 0-15,0 0 16</inkml:trace>
  <inkml:trace contextRef="#ctx1" brushRef="#br0">24306 1095 0,'0'0'15,"-255"-91"-15</inkml:trace>
  <inkml:trace contextRef="#ctx1" brushRef="#br0" timeOffset="1.3296E13">25391 154 0,'0'0'0,"0"0"16,0 0-16,0 0 15,0 0-15,0 0 16</inkml:trace>
  <inkml:trace contextRef="#ctx1" brushRef="#br0" timeOffset="1.3296E13">25391 154 0</inkml:trace>
  <inkml:trace contextRef="#ctx1" brushRef="#br0" timeOffset="1.3296E13">25391 118 0,'0'0'0,"0"0"16,0 0-16,0 0 15,0 0-15,0 0 16,0 0-16,0 0 16,0 0-1</inkml:trace>
  <inkml:trace contextRef="#ctx1" brushRef="#br0">23877 986 0,'0'0'0,"0"0"15,0 0-15,0 0 16,0 0-16,0 0 16</inkml:trace>
  <inkml:trace contextRef="#ctx1" brushRef="#br0" timeOffset="1.3296E13">25391 154 0,'0'0'16</inkml:trace>
  <inkml:trace contextRef="#ctx1" brushRef="#br0" timeOffset="1.3296E13">25391 154 0,'0'0'0,"0"0"15,0 0-15,0 0 16,0 0-16,0 0 16,0 0-16,0 0 15,0 0-15,0 0 16,0 0-16,0 0 15,0 0-15,0 0 16</inkml:trace>
  <inkml:trace contextRef="#ctx1" brushRef="#br0" timeOffset="1.3296E13">25391 109 0,'0'0'15,"0"0"-15,0 0 16,0 0-16,0 0 16</inkml:trace>
  <inkml:trace contextRef="#ctx0" brushRef="#br0" timeOffset="303931.9003">20755 3646 64 0,'-11'-2'66'0,"11"2"-31"16,-10-6 11 0,10 6 37-16,0 0-4 15,0 0 0-15,0 0-2 16,0 0 2-16,0 0-2 0,0 0-3 16,0 0-30-16,0 0-39 15,0 0-3-15,0 0 1 16,0 0 0-16,0 0-2 15,0 0-1-15,10 5-1 16,-10-5-1-16,14 3 0 16,-5 0 0-16,1 1 2 15,2-1 0-15,1-1 1 16,-1 3 0-16,3-3 2 16,-1 0-1-16,-1-2 1 15,0 4-1-15,1-4-2 16,-3 3 0-16,2-3 0 15,-2 0-2-15,-1 3 1 0,0-3 0 16,-1 0 0-16,-1 0 0 16,3 0-3-16,-4 0 3 15,3 0-3-15,0 0-1 16,3 2 0-16,2-2 0 16,1 3 0-16,4 0 1 15,0 1 3-15,2-1-2 16,1 2 4-16,0-1 1 15,-1 0 0-15,2-1 1 16,-1 0-1-16,-1-3-2 16,-1 3 0-16,2-3-1 15,-2 0 0-15,1 2-1 16,-1 1-1-16,-1 0 0 0,-2 1 1 16,-1 2 0-16,-3-2 1 15,-3 2 0-15,0-1 1 16,-2-1 1-16,-9-4 2 15,10 3 1-15,-10-3-3 16,0 0-17-16,-2-8-114 16,-6 8-38-16,-13-10-4 15,-2 8-3-15,-12-8 54 16</inkml:trace>
  <inkml:trace contextRef="#ctx1" brushRef="#br0" timeOffset="1.3296E13">25391 145 0</inkml:trace>
  <inkml:trace contextRef="#ctx0" brushRef="#br0" timeOffset="304496.5964">20792 3678 62 0,'0'0'146'0,"0"0"-11"16,3 9-50-16,-3-9-2 15,18 14-3 1,-7-1-5-16,4 1-5 0,-1-1-13 15,1 2-34-15,-5-2-24 16,1-5 0-16,-11-8 0 16,10 8 1-16,-10-8-2 15,-10-12 0-15,-1-2 0 16,-3-1 0-16,-4-3 1 16,-2 3 0-16,3-1 1 15,1 3 1-15,3 4 2 16,13 9 0-16,-7-13 0 0,7 13-2 15,12-7 1-15,2 2 0 16,-2-1-4 0,3-2 2-16,-2-3-5 15,2 0 3-15,-5 0-3 0,0-1 4 16,-2 2-2-16,-2 1 3 16,-6 9-36-16,1-14-102 15,-6 4-28-15,5 10-6 16,-18-10-1-16,10 6 58 15</inkml:trace>
  <inkml:trace contextRef="#ctx1" brushRef="#br0" timeOffset="1.3296E13">25391 109 0</inkml:trace>
  <inkml:trace contextRef="#ctx1" brushRef="#br0" timeOffset="1.3296E13">25391 109 0,'0'0'0,"0"0"16,0 0-16,0 0 15,0 0-15,0 0 16,0 0-16,0 0 16,0 0-16,0 0 15</inkml:trace>
  <inkml:trace contextRef="#ctx1" brushRef="#br0" timeOffset="1.3296E13">25391 118 0,'0'0'15,"0"0"-15,0 0 16,0 0-16,0 0 16,0 0-16,0 0 15,0 0-15,0 0 16</inkml:trace>
  <inkml:trace contextRef="#ctx1" brushRef="#br0" timeOffset="1.3296E13">25391 154 0,'0'0'0,"0"0"0,0 0 16,0 0-1,0 0-15,0 0 16,0 0-16,0 0 16,0 0-16,0 0 15,0 0-15,0 0 16</inkml:trace>
  <inkml:trace contextRef="#ctx1" brushRef="#br0" timeOffset="1.3296E13">25391 154 0,'0'0'0</inkml:trace>
  <inkml:trace contextRef="#ctx1" brushRef="#br0" timeOffset="1.3296E13">25391 118 0</inkml:trace>
  <inkml:trace contextRef="#ctx1" brushRef="#br0" timeOffset="1.3296E13">25391 118 0</inkml:trace>
  <inkml:trace contextRef="#ctx1" brushRef="#br0" timeOffset="1.3296E13">25391 118 0</inkml:trace>
  <inkml:trace contextRef="#ctx1" brushRef="#br0" timeOffset="1.3296E13">25391 127 0,'0'0'15,"0"0"-15,0 0 16,0 0-16,0 0 16,0 0-16,0 0 15,0 0 1,0 0-16,0 0 0,0 0 16,0 0-16,0 0 15,0 0-15,0 0 16,0 0-16,0 0 15,0 0-15,0 0 16,0 0-16,0 0 16,0 0-16,0 0 15</inkml:trace>
  <inkml:trace contextRef="#ctx1" brushRef="#br0" timeOffset="1.3296E13">25391 109 0,'0'0'0,"0"0"16,0 0-16,0 0 15</inkml:trace>
  <inkml:trace contextRef="#ctx1" brushRef="#br0" timeOffset="1.3296E13">25391 109 0,'0'0'0,"0"0"15,0 0-15,0 0 16</inkml:trace>
  <inkml:trace contextRef="#ctx0" brushRef="#br0" timeOffset="307307.561">21210 3521 441 0,'-15'0'162'0,"6"-3"-58"16,9 3-41-16,-15-5-39 15,15 5-20-15,-1-12 2 16,1 12-3-16,12-17 0 16,-2 5-3-16,8-3 2 15,3-1-2-15,5-2 1 16,5 0-2-16,1 3 0 15,5 1 0-15,1 3 1 16,1 3 0-16,-4 3-2 0,0 2 2 16,-2 3-1-16,-2 4 1 15,-6 2-1-15,0 2 1 16,-3 4-1-16,-5 0 1 16,-1 2-1-16,-1 0 1 15,-1-1-1-15,-5-3 1 16,-3-1 0-16,-6-9 1 15,10 10-3-15,-10-10-4 16,0 0-83-16,0 0-51 16,-16 0-24-16,7 0-11 15,-11-4 0-15,6 4 122 16</inkml:trace>
  <inkml:trace contextRef="#ctx0" brushRef="#br0" timeOffset="307923.3725">21221 3503 344 0,'0'0'133'15,"0"0"-18"-15,0 0-14 16,9 8-31-16,-2-6-30 15,5-2-37-15,0 3-2 16,2-3-2-16,2 0 1 16,-1 0-2-16,-1 0 1 15,-4 0-1-15,0 0 1 16,-10 0 0-16,0 0 1 0,0 0 0 16,-20 0 0-16,5 0 0 15,-5 0 0-15,-1 0-1 16,1-3 0-1,-1 3 0-15,4-4 1 0,6 2-1 16,1-1 1-16,10 3 0 16,-6-10 0-16,6 10-1 15,0-16 1-15,0 5 0 16,0-1-1-16,0-1 1 16,0 2-1-16,3 1 2 15,-3 10 0-15,0-12 2 16,0 12 0-16,0 0 0 15,0 0 0-15,0 0-48 0,0 0-105 16,0 0-20 0,4 11-11-16,-4-11-4 15,-7-3 110-15</inkml:trace>
  <inkml:trace contextRef="#ctx0" brushRef="#br0" timeOffset="387931.0838">11552 8936 120 0,'-10'14'117'15,"5"2"-28"-15,0-1-21 0,3 2-3 16,-2-2 0-16,4-3-5 15,0 1-25 1,0-5-12-16,0-8-4 16,6 8-8-16,-6-8-5 0,9 0-1 15,-9 0-1-15,4-16-3 16,-7 6-2-16,-1-3 0 16,-2 3-1-16,0-2 3 15,-3 3-2-15,9 9-1 16,-11-11 0-16,11 11 1 15,0 0-1-15,-9 14 0 16,9-3 0-16,3 2-2 16,-3-3 3-16,2 1 2 15,-2-2 0-15,0-9 2 16,0 8 0-16,0-8 1 16,-12-6 0-16,4 1 1 15,-1-2 0-15,2 2-2 0,7 5-1 16,-13-7-1-16,13 7 1 15,0 0-1-15,15-4-19 16,-6-1-121 0,9 5-25-16,-11-7-4 0,7 7-2 15,-14 0 126-15</inkml:trace>
  <inkml:trace contextRef="#ctx0" brushRef="#br0" timeOffset="389856.3591">11560 8927 436 0,'0'0'111'0,"-8"-4"-22"15,8 4-43-15,0 0-44 16,-10 0-4-16,10 0 0 16,0 0 0-16,0 0-2 15,4 7-2-15,-4-7 2 16,0 15-1-16,0-2 1 15,0 2-1-15,0 1 4 16,-4 2 0-16,3 3 4 16,1-3 0-16,-4 2 0 15,4 1 0-15,0-2 1 16,5-1-1-16,-2 0 1 16,2-1-3-16,0-1 3 0,2 1-5 15,0-1-1-15,0-1 1 16,0 2-2-16,1-1 3 15,1 3-5-15,-2 3 5 16,2 4-5-16,-4 3 5 16,3 2 1-16,-2 5 0 15,0 1 1-15,-2 1 0 16,2-1 4-16,-1-1-2 16,3 0 2-16,2-1-2 15,1 0-2-15,0-3 1 16,3 0-2-16,-3 0 1 15,3-1-3-15,-1 0 1 16,-1 2-2-16,0-1 3 0,-2-1 1 16,1 1-2-16,0-1 2 15,-1-1-3-15,0 1 2 16,4-1-2-16,-4-2 1 16,1-1 0-16,0 1 0 15,0 1 1-15,0 1-2 16,-1 1 4-16,0 2-3 15,1 2 2-15,0 1-3 16,0-2 3-16,1 1-2 16,0-1 0-16,3-1 2 15,1-1-2-15,0-1 2 16,-1-1-1-16,1 0 1 16,-1 2-1-16,-1-2 0 0,-4 1 4 15,2 2-2-15,-6 0 1 16,1 0-1-1,-1 1 1-15,0 0-2 0,-2 2 3 16,2 0-2-16,1 0-3 16,-1 2 1-16,2-1-2 15,0-1 1-15,0-1-2 16,0-1 2-16,-3 1 4 16,3-4-2-16,-1-1 2 15,-1 2-1-15,2-3 2 16,-2 2-2-16,4 2 3 15,-1-1-2-15,-1 0-5 0,-1 0 2 16,0 1-1-16,1-1 1 16,-3 1-1-16,0-2 1 15,-2 0-1 1,1 1 1-16,-1-2-1 16,2 1-2-16,-2-1 3 0,-1 1-4 15,3-1 3-15,-2-2-2 16,-1 0 2-16,2-3-2 15,-2 0 2-15,-2-3 1 16,4 4-2-16,-4-2 3 16,3 2-2-16,-3-1 1 15,4 3-1-15,-1-1 1 16,-1-1-2-16,1 1 2 0,2-3-1 16,-2 0 1-16,2 1-1 15,-3-4 1-15,3 5-1 16,-2-3 1-16,-1 1 1 15,3 1-5-15,-2-2 4 16,-1 1-3-16,3-3 3 16,-1 3-3-16,-3-2 4 15,-1 1-3-15,4 0 3 16,-4 2 1-16,0-1-2 16,-2 2 2-16,2-2-3 15,-6 0 3-15,4-4-2 16,-2 1-1-16,4-3-2 15,-3-2 3-15,3-3-1 0,0-1 0 16,0-3 1-16,0-9 0 16,-2 11-1-1,2-11 4-15,0 0-4 16,0 0-83-16,-15 0-81 0,15 0-10 16,-15-12-4-16,15 12-7 15,-23-25 184-15</inkml:trace>
  <inkml:trace contextRef="#ctx0" brushRef="#br0" timeOffset="390650.2551">11760 11537 160 0,'6'-11'69'15,"-2"2"-7"-15,1-3 20 16,-1-1 18-16,2-2 2 16,0-1-17-16,0-4-35 15,1 0-46-15,0-2-4 0,1 3-1 16,-3 3 8-16,2 5 4 16,-4 3 0-16,-3 8 0 15,0 0-42 1,0 0-77-16,0 0-42 0,0 0-9 15,-11-4-18-15,11 4 49 16</inkml:trace>
  <inkml:trace contextRef="#ctx0" brushRef="#br0" timeOffset="391684.1066">11801 11202 60 0,'0'0'64'16,"0"0"9"-16,-8-2 3 15,8 2 10-15,-12 3 1 16,12-3 5-16,-17 9-1 16,6 0-13-16,0 1-39 15,0 4-37-15,-1 2 4 16,0 5-3-16,2 4 3 0,0 3-2 15,2 7 3-15,4 3-1 16,0 4 2 0,4 1-1-16,8 1-6 15,0-3 2-15,5-3-4 0,2-5-1 16,5-8-4-16,0-10 1 16,3-7-3-16,0-11 1 15,0-7 0-15,1-8-1 16,-2-7 3-16,0-8 1 15,-4-6 3-15,-3 0-1 16,-2-5 2-16,-6 3-4 16,-7 0 0-16,0 3 1 15,-8 3 0-15,-2 6 3 0,-4 7 1 16,-1 6 4-16,-3 3 0 16,4 5 5-16,-4 3 0 15,4 5-1-15,0 2-2 16,4 3-1-16,1 4 4 15,3 3-9-15,4 1 2 16,2 1-5-16,2 0-104 16,4 3-59-16,-6-7-10 15,7 6-2-15,-7-16 6 16</inkml:trace>
  <inkml:trace contextRef="#ctx0" brushRef="#br0" timeOffset="425659.8394">4761 12532 218 0,'0'0'148'0,"-9"12"-22"0,9-12-28 15,-12 12-31-15,12-12-18 16,-12 11-16-16,12-11-9 15,-14 11-5-15,14-11-12 16,-11 13-1-16,11-13-7 16,-12 8 0-16,12-8-2 15,-12 5-1-15,12-5-2 16,-9 4-3-16,9-4 0 16,0 0 0-16,0 0 2 15,-8-5 0-15,8 5 1 16,0 0-1-16,0 0 4 15,0-9 0-15,0 9 1 16,6-11 2-16,-1 1-1 16,0-1 1-16,4-2 0 0,-2-4 0 15,4 0 0-15,2-1 0 16,-3-1 0-16,2 2 1 16,1 0 0-1,2-2-1-15,0 0-1 0,1-1 1 16,1-4-5-16,-1 0-59 15,-1-3-74-15,5 4-28 16,-10-8-8-16,7 12 3 16,-10-10 171-16</inkml:trace>
  <inkml:trace contextRef="#ctx0" brushRef="#br0" timeOffset="426624.7123">4797 12624 369 0,'10'-7'93'0,"-10"7"-5"16,9-14-22-16,-4 1-20 0,1-1-16 16,-1-4-24-16,4 0-7 15,-4-3 1-15,5 1-1 16,-2-1 1 0,1 2 0-16,0 1-1 0,1 2 1 15,0 1-3-15,0-4 4 16,1 1-4-16,-1 0 6 15,0 1-6-15,0-1 3 16,1 2-2-16,0-2 1 16,0 2 3-16,-2 2 0 15,2-1 1-15,-1-2-3 16,0 1 3-16,0-3-1 16,1-2 1-16,-1-2-1 0,2-5 0 15,-1 0-2-15,-1-3 1 16,3-1-1-16,-1 0 1 15,-2 0-1 1,4-1 2-16,0 1 0 0,-3-1-2 16,4 2 2-16,-1-3-2 15,1 0 2-15,-1-3-1 16,3-2 1-16,-2-1-1 16,3-1-27-16,-1-2-65 15,2 2-37-15,-1-4-20 16,2 6-15-16,-7-3-1 15</inkml:trace>
  <inkml:trace contextRef="#ctx0" brushRef="#br0" timeOffset="427250.1693">5169 11732 78 0,'5'-14'33'0,"2"0"-31"16,2-4-5-16,3-2 5 15,-1 0-1-15,0-2 4 16,2-2 22-16,-1 0 17 15,-2-3 4-15,1-2 19 16,1 3 5-16,-2-4 1 16,1 1-2-16,-1-2 0 15,0 1-24-15,0-4-19 16,-1 2-2-16,2-4-23 0,-1-3-4 16,0-2-3-16,0-3 4 15,-1-4-3-15,1-1 2 16,1-3 2-16,2-3-5 15,-2 0 1-15,3 1 0 16,-2 2 0-16,0-4 0 16,-1 5 0-16,-2 0 0 15,-3 1 0-15,3 4 2 16,-4 0 3-16,0-1-2 16,1 2-68-16,0 0-45 15,-2-4-26-15,6 5-14 16,-6-8-12-16,6 8 140 15</inkml:trace>
  <inkml:trace contextRef="#ctx0" brushRef="#br0" timeOffset="427969.8572">5540 10412 77 0,'0'-24'48'0,"0"-1"-7"16,0-1-9-1,0-3-3-15,0 0 2 16,0-1-1-16,0 0-2 0,0-1-13 16,0-1 17-16,2-1 15 15,2 1-3-15,-1 0 0 16,3 1-2-16,-4-2 1 15,6 3-4-15,-4 0-2 16,1 1-23-16,0-1-12 16,0 1-1-16,0 1-1 15,0 0 2-15,-2 3 0 16,1 0 2-16,1 2-1 16,-1 0 2-16,0 2-2 15,-2 1-2-15,-2-2 1 16,3 0-2-16,-3-3 0 15,0-4-2-15,0-2 1 0,0-2-1 16,0 0 1-16,0 0-1 16,0 0 3-16,0-1-3 15,3 2-48-15,-3 1-51 16,0-4-35-16,7 5-15 16,-7-5-11-16,5 8 73 15</inkml:trace>
  <inkml:trace contextRef="#ctx0" brushRef="#br0" timeOffset="429108.6334">5601 9595 15 0,'4'-17'29'0,"-4"-1"-16"16,5 0-13-16,-4-1 18 15,-1 1 30-15,5 1 9 16,-5-1 0-16,0 0 2 16,0 1-1-16,3-2-1 15,-3-3 3-15,0-2-19 0,5-4-23 16,0 0-1-16,-2-2-1 16,4 2 2-16,-1 0-1 15,-1 4 1 1,-1 2 4-16,-2 5 1 0,-2 1-5 15,0 3-8-15,0-1 0 16,0 0 0-16,-2 0-1 16,2-1-1-16,-4-1-5 15,4 1-3-15,0-2-1 16,0 3 0-16,0 0 0 16,0 3 0-16,0 1 1 15,0 2-1-15,0 8 1 16,-4-11-1-16,4 11 1 0,0 0-2 15,0 0 3-15,0 0 5 16,-7-4 4 0,7 4-1-16,-4 8 1 15,4-8-1-15,-3 18 1 0,3-5 0 16,0 1-2-16,0 4-6 16,0 3-4-16,0 3 2 15,0 4-4-15,3 2-2 16,-3 2 2-16,0 2-1 15,0 1 1-15,0 0-1 16,0 2 1-16,0 0-3 16,0-2 5-16,-3-3 1 15,3-4-5-15,0-5 1 16,0-4-2-16,3-5 1 16,1-2-2-16,-4-12-1 15,6 10 2-15,-6-10 3 16,0 0 2-16,10 0 2 0,-10 0 0 15,4-15 1-15,-4 4 1 16,0-3 0-16,0-3 0 16,0-4-3-16,-3-4 1 15,3-2-2-15,0-4 2 16,-3-1 4-16,3-2-1 16,0 2 2-16,3-1-1 15,1 1 2-15,0 0-3 16,-2 1 2-16,2 2 0 15,1 4-6-15,-2 2 1 16,-3 5-1-16,2 3 0 16,-2 4 0-16,0 11 5 15,0-8 3-15,0 8-1 0,0 0 0 16,-1 8-30-16,1-8-104 16,0 0-36-16,0 10-6 15,0-10-10-15,0 0 90 16</inkml:trace>
  <inkml:trace contextRef="#ctx0" brushRef="#br0" timeOffset="431318.8033">4771 9873 209 0,'0'0'112'0,"-9"-4"-17"0,9 4-4 16,0 0-11-16,0 8-21 15,0-8-11-15,0 0-13 16,0 0-36-16,0 0-3 16,14 7 1-16,-14-7 0 15,14-5 1-15,-14 5 1 16,15-6 5-16,-15 6 3 16,0 0 2-16,8-10 1 15,-8 10-1-15,0 0 0 0,0 0-1 16,-8 3-1-16,8-3-3 15,0 0-3-15,-8 8-1 16,8-8-1-16,0 0-137 16,0 0-38-16,-10 0-5 15,10 0-2-15,-10-7 79 16</inkml:trace>
  <inkml:trace contextRef="#ctx0" brushRef="#br0" timeOffset="433184.9929">4682 9938 133 0,'0'0'105'0,"0"0"-10"15,10 0-18-15,-10 0-9 16,8 0-6-16,-8 0-7 15,13-3-5-15,-4-3-6 16,5 1-26-16,2-2-18 16,2-3 0-16,4 0-1 15,4 0 0-15,2-2-1 16,-1 1 1-16,1 1 0 16,1 1-1-16,-3 0 3 0,-2 1-3 15,1 1 3 1,-1-2 0-16,-3 3 1 15,1-2 2-15,3 0-2 16,2-1 2-16,2-1-2 0,2 0 3 16,2 0-4-16,2 1 2 15,0 0-3-15,0 0 1 16,0 1-2-16,-1 1 0 16,-3-1 0-16,4 1 0 15,-1 0-1-15,-3 0 1 16,2-2 1-16,-2 1-1 15,3-1 2-15,-1 0-1 16,-2-1 1-16,0 1-1 0,3 0 1 16,1-1-2-16,3 0 1 15,0-2-2-15,4-1 1 16,-1 1 0-16,2-2-1 16,-3 2 1-16,-2-1 0 15,-1 3 0-15,-2-1 0 16,-3 2 1-16,-4 0 0 15,1 1-1-15,2-1 1 16,-1-1-2-16,4-1 2 16,1 0-2-16,1-2 3 15,1 1-3-15,2 0 1 16,-1 2 0-16,-1-2 0 16,-2 1 0-16,-2 2 1 0,1 0-2 15,-1 1 1-15,1 0 1 16,-2 0 0-16,1-1 0 15,1 2 1-15,-1-2-2 16,3-1 1-16,-3-1 7 16,1 2-7-16,0-1 6 15,0 0-6-15,-2 4 5 16,-1-4-1-16,-2 4 2 16,0-2-3-16,0 2-4 15,-1-1 3-15,1 2-3 16,1-3 4-16,-2 1-4 15,1-1 0-15,-2 2 0 16,1 0 1-16,-3 0-1 0,0 0 2 16,-1 1-2-1,-3-1 0-15,2 0 1 16,-2 2 1-16,1-2-2 16,0 2 1-16,1-2-1 0,-2 1 1 15,0 1 0-15,-1-1 1 16,0 0-2-16,-1 0 0 15,0-1 0-15,-3 1 1 16,0-2-1-16,3 1 0 16,0-1 1-16,0 1-1 15,-1-1 2-15,3 1 0 16,0-2-1-16,-3 2 1 16,1 0-1-16,-1-2 1 0,-2 2-1 15,-1-2 1-15,0 0-2 16,-2 0 2-1,-2 1-1-15,3-1 0 16,-3 0 0-16,3 1 0 0,-2-1-1 16,2 4 1-16,-3-2-1 15,3 1 0-15,-4 1 0 16,3 0 0-16,-3 2 1 16,-3-1 0-16,-7 3 1 15,12-3 2-15,-12 3 2 16,0 0 2-16,0 0 1 15,0 0 4-15,0 0-2 0,0 0-6 16,0 0-143-16,-12-8-30 16,12 8-6-1,-20-14-8-15,8 7 81 16</inkml:trace>
  <inkml:trace contextRef="#ctx0" brushRef="#br0" timeOffset="434457.9801">5610 8425 241 0,'0'0'85'0,"0"0"-2"16,0 0 9-16,0 0-17 15,0 0-20-15,0 0-21 0,-4-10-4 16,4 10 0-16,0 0 0 16,0 0-62-16,-10-3-105 15,10 3-32-15,0 0-10 16,0 0-1-16,0 0 122 16</inkml:trace>
  <inkml:trace contextRef="#ctx0" brushRef="#br0" timeOffset="435489.0541">5615 8934 200 0,'0'0'159'15,"0"0"-44"-15,-5-10-23 16,5 10-14-16,0 0-16 15,9 7-12-15,-9-7-23 16,6 19-19-16,-2-5-1 16,-4 7 2-16,2 1-2 15,-2 3-1-15,0 1-4 16,4-1-2-16,-4-1-4 0,4-3 1 16,0-5-2-16,-1-1 0 15,1-6-1 1,-4-9 2-16,6 10 2 15,-6-10 2-15,0 0 1 0,0-10-1 16,-2 1 1-16,-2-2-1 16,0-3 1-16,-1-3-3 15,0 0 0-15,1-2 0 16,1-1 1-16,-1 1-1 16,1 2 3-16,1 0-1 15,2 2 3-15,-4 4 1 16,4 2 1-16,0 9 0 15,0 0 1-15,0 0-1 0,0 0 0 16,-5 15 0 0,5 0-2-16,4 3-2 15,-4 2-1-15,5 3-1 16,-3 0 0-16,-2-1 1 0,4-2 0 16,-4-2 0-16,5-4-2 15,-5-3 0-15,3-2-2 16,-3-9-1-16,2 9 0 15,-2-9-1-15,5-9 1 16,-5-3 0-16,3-2 2 16,-3-7-1-16,2-3 4 15,-2-1-2-15,4-2 4 16,-4 1 0-16,0 5 6 16,0 3-1-16,0 3 0 15,-4 7-1-15,4 8 1 16,0 0 0-16,-6 15-1 0,2 1-2 15,4 4-5-15,-1 3 0 16,1 0-1-16,-4 1 2 16,4-1 0-16,0-6 0 15,-2-4-1-15,2-2 0 16,0-11-7-16,0 0-25 16,0 0-98-16,0 0-36 15,6-14-10-15,-1 5-5 16,-5-8 45-16</inkml:trace>
  <inkml:trace contextRef="#ctx0" brushRef="#br0" timeOffset="436033.5273">5670 8950 378 0,'-7'-10'151'16,"7"10"-46"-16,0 0-32 15,0 0-17-15,0 0-32 16,-8 10-17-16,8 0 1 16,-5 4-3-16,5 6-2 15,-4 6-3-15,4 5 1 16,-3 5-5-16,3 6-3 15,-3 2 2-15,3 0-1 16,-4-2 0-16,4-2-2 16,0-5 1-16,0-6-2 15,-1-5 5-15,1-5 1 0,0-6-1 16,1-3 1-16,-1-10-1 16,4 12 1-16,-4-12 1 15,0 0-1-15,0 0 1 16,6-10-2-16,-6 2-108 15,0 8-50-15,0-23-10 16,5 9-3-16,-10-7 69 16</inkml:trace>
  <inkml:trace contextRef="#ctx0" brushRef="#br0" timeOffset="494694.528">18893 10426 229 0,'0'0'121'0,"-7"-8"-17"15,7 8-21-15,0 0-13 16,0 0-14-16,2-9-26 16,-2 9-27-16,0 0-2 0,0 0 0 15,0 0-3-15,8 9 2 16,-5-1 0-16,1 2 0 15,6 4 0 1,-3 2 2-16,3 4-2 0,-3 3 1 16,3 3 1-16,-2 1 0 15,-2 3 0-15,-2 1-1 16,-4-2 1-16,0 1 0 16,0-3-1-16,-7 0 2 15,-4-3 5-15,1-1 0 16,-4-5-1-16,-1-2 0 15,0-5 0-15,0-3-2 16,0-3 1-16,4-5-76 16,2-6-65-16,9 6-29 15,-9-14-3-15,12 5-5 16,-3-2 118-16</inkml:trace>
  <inkml:trace contextRef="#ctx0" brushRef="#br0" timeOffset="495113.4312">18804 10705 421 0,'0'0'166'0,"0"0"-43"16,0 0-107-16,19-6-8 15,5 4 1-15,5-1-2 16,8-1-2-16,3-1-2 15,4-1 0-15,3-1-2 0,-5 2-1 16,-6-1-1-16,-7 3-1 16,-8-1-1-16,-7 4 1 15,-14 0-3 1,13 0-1-16,-13 0-17 16,0 0-113-16,0 0-28 0,-5-15-6 15,5 15-4-15,-5-28 98 16</inkml:trace>
  <inkml:trace contextRef="#ctx0" brushRef="#br0" timeOffset="495968.9462">19750 9374 382 0,'0'0'113'16,"0"9"-17"-16,0-9-26 15,12 10-41-15,-2-5-20 16,2 0-1-16,4-1-1 0,4 0-3 16,5-1 1-1,6-3-4-15,2 0 1 16,2 0-3-16,2 0 1 15,0-6-1-15,-3 2 0 0,-1-2 1 16,-6 0-3-16,-6-2 0 16,-7 1-2-16,-2 0 0 15,-7-1-47-15,-5-2-80 16,0 10-31-16,-10-13-1 16,10 13-2-16,-20-10 136 15</inkml:trace>
  <inkml:trace contextRef="#ctx0" brushRef="#br0" timeOffset="496388.6834">19949 9264 399 0,'-3'13'163'0,"-4"2"-51"16,2 5-107-16,2 3 0 0,0 4 1 15,3 1 0-15,-4 1-1 16,4 0-1-16,0 1-1 16,-3 0 1-16,3-2-2 15,0-1 0-15,-2-3-1 16,2-2 1-16,0-5-1 16,0-3 0-16,0-3-2 15,0-11-1-15,0 13-107 16,0-5-51-16,0-8-4 15,0 0-6-15,0 0 55 16</inkml:trace>
  <inkml:trace contextRef="#ctx0" brushRef="#br0" timeOffset="502088.1928">19328 9077 288 0,'0'0'115'16,"11"-10"-16"-16,-11 10-14 16,0 0-16-16,0 0-17 15,9-6-30-15,-9 6-21 16,0 0 0-16,0 0 1 16,2 11-1-16,-4 1 1 15,-2 5-1-15,0 6 2 16,-2 5-4-16,-3 5-1 15,1 8 0-15,-4 1-2 16,2 1 3-16,-4 1-1 16,3-1 1-16,-3-3-1 15,4-4-49-15,2-5-66 16,-2-10-34-16,10-3-7 0,0-18-6 16,0 0 79-16</inkml:trace>
  <inkml:trace contextRef="#ctx0" brushRef="#br0" timeOffset="502551.6215">19325 9116 230 0,'0'0'100'0,"0"0"-5"15,5-9-8-15,-5 9-3 16,0 0-20-16,0 0-14 15,0 0-21-15,0 0-27 16,0 0-2-16,0 18 1 16,0-1-4-16,0 6-1 15,-5 6 2-15,3 7 0 0,-3 7 1 16,0 3 0-16,-3 6 0 16,1 2-2-16,-2 2 5 15,0-2 3-15,-3 1-8 16,-1-2 0-16,2-5 1 15,-3-3-4-15,2-6-54 16,-1-6-53-16,1-9-27 16,5-2-23-16,-1-13 1 15,8-9 82-15</inkml:trace>
  <inkml:trace contextRef="#ctx0" brushRef="#br0" timeOffset="503036.1378">19340 9140 336 0,'0'0'112'0,"9"-10"-12"0,-9 10-22 16,0 0-13-16,7 14-29 16,-7 3-31-16,0 9-6 15,-3 5-1-15,-1 8 1 16,-1 6-1-16,1 6 1 15,-1 6-1-15,-1 3 5 16,-3 3-4-16,-1 0 1 16,-1 2-2-16,-3-1 0 15,-1 0 0-15,1-3 0 16,1-2 0-16,0-3-3 16,3-3 9-16,3-4-5 15,0-5 4-15,1-5 1 16,2-3-4-16,-2-5-68 0,1-4-50 15,-4-11-30-15,7-3-12 16,-8-13-2 0,10 0 98-16</inkml:trace>
  <inkml:trace contextRef="#ctx0" brushRef="#br0" timeOffset="503499.6811">19290 9325 112 0,'13'-5'74'0,"-6"8"-13"16,-7-3 16-16,15 21-9 15,-9 1-3-15,-2 8-6 16,1 9-4-16,-5 7-4 16,-5 6 0-16,-2 6-13 15,-1 4-37-15,-4 1-2 0,-3 2 1 16,-3 0-2-16,2 1 1 15,-4-1 0-15,0-1-2 16,0 1 8 0,1-1-1-16,0 0-1 0,3-2 1 15,0-1-1-15,-1-2-1 16,1-1-1-16,1 0-11 16,-1-3-61-16,2-1-33 15,-5-5-32-15,4 3-20 16,-4-11-1-16,4 2 65 15</inkml:trace>
  <inkml:trace contextRef="#ctx0" brushRef="#br0" timeOffset="504227.6381">19169 10198 70 0,'0'0'100'0,"0"0"0"16,0 0-19-16,0 11-3 15,0 1-2-15,0 7-8 0,-4 4-5 16,0 6-8-16,-2 5-39 15,0 7-10-15,-2 4-1 16,-1 3-2-16,-2 4-3 16,0 2 2-16,-3 4 5 15,0 2-1-15,1 0 2 16,-4 2-1-16,2 1 0 16,-5 2 1-16,1 1 0 15,-1 0 0-15,0 0-3 16,-2 0-1-16,-1 2 0 15,1-3 0-15,-1 0 0 16,2-3 0-16,-2-2-1 16,3-2 0-16,-1-2-6 0,-3-3 0 15,3-2-4-15,0-4-77 16,-1-4-48 0,2 3-24-16,-1-10-9 0,6-1 0 15,-5-8 67-15</inkml:trace>
  <inkml:trace contextRef="#ctx0" brushRef="#br0" timeOffset="505108.289">18996 10866 360 0,'-13'29'125'0,"2"6"-12"0,-3 3-15 15,-1 2-35-15,2 3-42 16,-1 2-22-16,0 2 5 15,-1 3 3-15,0 0-2 16,1 0 1-16,0-2-2 16,1-2 2-16,0-1-1 15,1 0 1-15,0-2-3 16,2-4-4-16,0-1 3 16,0-1-3-16,0-4 2 15,0 3-4-15,-4-4-1 16,4-4 2-16,-1 1-2 15,-1-3 1-15,0 0-1 16,2-3 2-16,0 0-3 0,-1-2 6 16,2 1 0-16,-2-2-1 15,-1 1 1-15,2 0 0 16,-2-1 0-16,1 2 0 16,-2-1 1-16,3 0-1 15,2-1-1-15,-1 1 1 16,0 2 0-16,0-3-2 15,-1 0 3-15,3-1-3 16,-2 1 3-16,0-1-2 16,-2-1 2-16,2 1-2 15,-2 2 1-15,2-1 2 16,-1 0-5-16,0 3 4 16,-1 1-3-16,-2 0 3 0,3 2-1 15,-2-1 1-15,0 0-2 16,0-2 0-16,-1 1 2 15,2-3-1-15,2-2 0 16,-1-2-2-16,3 1 1 16,-1-5 1-16,3-2 0 15,-1-1-5-15,6-10-3 16,0 0-30-16,-9 0-92 16,7-16-34-16,5-3-3 15,-3-14-9-15,8-2 29 16</inkml:trace>
  <inkml:trace contextRef="#ctx0" brushRef="#br0" timeOffset="506139.1004">19353 9082 336 0,'0'0'108'0,"0"0"-11"16,0 0-13-16,0 0-23 15,0 0-28-15,9 0-29 16,4 0-2-16,6 3 0 16,6-3 2-16,4 5-4 15,6-2 1-15,5 1-2 16,4 3 0-16,1-2 1 16,0 4 1-16,-1-1-3 15,-5 0-65-15,-3-1-43 16,0 0-27-16,-11-7-18 15,-4 8-3-15,-9-8 56 0</inkml:trace>
  <inkml:trace contextRef="#ctx0" brushRef="#br0" timeOffset="506664.4416">19394 9136 362 0,'0'0'108'16,"-5"-9"-12"-16,5 9-18 16,13 0-20-16,-6 0-37 15,6 0-17-15,-1 5-1 16,5 0-2-16,4-2-3 15,2 3 2-15,5-2 0 0,7 3 2 16,3-2-1-16,6 2 0 16,3-1 0-16,6 0 0 15,4 2-1 1,3-2 0-16,6 0-2 0,1-1 1 16,3-1-2-16,-1 0 3 15,1-2-2-15,-1-2 1 16,-1 4-2-16,-4-4-12 15,-3 3-79-15,-4 0-34 16,-9-3-16-16,-1 2-15 16,-9-5 3-16</inkml:trace>
  <inkml:trace contextRef="#ctx0" brushRef="#br0" timeOffset="507190.6908">20050 9198 231 0,'30'0'99'15,"3"3"-9"-15,3-1-7 16,4 1-16-16,1 1-16 16,7 0-17-16,0 0-3 15,1 0-6-15,5 0-29 16,1 1 4-16,2 0-5 16,3 0 4-16,4-1-5 15,1 1 4-15,4-2-3 16,0 1 3-16,1-2 0 0,4-2 0 15,-1 0 2-15,-1 0 0 16,1 0-23-16,0-3-66 16,-1 3-30-16,3-9-20 15,4 9-11-15,-5-7-4 16</inkml:trace>
  <inkml:trace contextRef="#ctx0" brushRef="#br0" timeOffset="508392.7791">21435 9296 343 0,'17'-2'101'0,"0"2"-16"15,3-5-12-15,7 5-23 16,1 0-24-16,5-2-25 16,2 2 0-16,4 0-1 15,-2-3 0-15,2 0 0 16,1 1-1-16,-1-2 0 16,2 0 2-16,-3-1 3 15,0 0-4-15,-1 0 3 16,-2-1-2-16,0 2 3 15,-2-2-3-15,-3 1 6 16,-4-2-5-16,2 1-1 16,-6-2 1-16,1 0 0 0,-3 0 0 15,-1-2-2-15,0 1 1 16,2-1-1-16,-1 0-1 16,0 0 2-16,0 2-1 15,0 1-1-15,0-2 0 16,-1 3 2-16,-3 0-1 15,-1-1-2-15,1 1 3 16,-2 1-3-16,3 0 3 16,-1 1 0-16,-1 0-1 0,2 1 1 15,-1 0-1 1,-1 0 2-16,-3-1-1 16,0 0 2-16,-2-2-4 15,-1 1 1-15,0-1 1 0,1 1-1 16,0-2-1-16,0 1-1 15,1-1 1-15,-1 2 0 16,1 2 1-16,-1-3 0 16,-2 2-1-16,-8 4 0 15,15-5 2-15,-15 5-1 16,15-3-1-16,-15 3 1 16,14 0 0-16,-14 0 0 15,14 0 0-15,-14 0 0 16,11 0-1-16,-11 0 1 15,0 0-2-15,9 0 2 16,-9 0-1-16,0 0 0 16,0 0 1-16,0 0 0 0,0 0-2 15,0 0 2-15,0 0 1 16,0 0-1-16,0 0 1 16,0 0-1-16,0 0 0 15,0 0-82-15,-4-10-62 16,4 10-14-16,0 0-4 15,-10-10 6-15,2-1 156 16</inkml:trace>
  <inkml:trace contextRef="#ctx0" brushRef="#br0" timeOffset="509310.6357">22771 9015 393 0,'0'0'130'0,"0"-15"-29"16,0 15-35-16,0-13-59 0,0 13-4 16,0 0-2-16,-3-10 0 15,3 10-2 1,0 0 0-16,0 0 0 16,-8 9 1-16,8-9-1 0,0 12 0 15,0-12 1-15,5 13-2 16,-5-13 2-16,17 7 0 15,-6-7-1-15,3-5 2 16,1-1-3-16,-2-4 4 16,-3-1-2-16,-3-2 1 15,-3 2-1-15,-4 2 1 16,0 9 0-16,-22-9 0 16,7 12 0-16,1 4-1 15,-2-1 2-15,2 4 0 16,4-2 0-16,3 2 0 15,7-10 0-15,-4 13-1 16,4-13-2-16,0 0-126 0,16 10-33 16,-16-10-2-16,17 0-6 15,-9 0 75-15</inkml:trace>
  <inkml:trace contextRef="#ctx0" brushRef="#br0" timeOffset="510113.6738">22881 8988 276 0,'0'0'105'0,"0"0"-15"16,3-9-6-16,-3 9-15 15,0 0-18-15,0 0-35 16,0 0-13-16,0 0-1 16,0 0-2-16,0 0 1 15,0 0-1-15,0 0 0 16,0 0 0-16,0 0 0 16,0 0 0-16,0 0-1 0,0 0 1 15,0 0-1-15,0 0-1 16,0 0 0-16,0 0 1 15,0 0 1-15,0 0 0 16,0 0-1-16,0 0 0 16,0 0 2-16,0 0 0 15,0 0-1-15,-8 9-1 16,8-9-1-16,0 0 1 16,-2 13 1-16,-2-5 0 15,1 2 0-15,-2 3-1 16,-1 5 2-16,-3 5-1 15,-1 7 1-15,-4 6-1 0,-3 8-1 16,-2 7 1-16,-3 6 0 16,-3 5 0-1,2 3 1-15,-3 1 2 16,1 0-3-16,-1-3-14 0,2-2-97 16,0-11-45-16,3 4-7 15,0-15-4-15,6 2 88 16</inkml:trace>
  <inkml:trace contextRef="#ctx0" brushRef="#br0" timeOffset="511960.6914">22852 9056 161 0,'2'-13'91'0,"-2"13"-13"15,0 0-8-15,0 0-10 16,0 0-5-16,0 0-15 15,0 0-8-15,-10 8-5 16,10-8-7-16,-5 15-2 16,0-4-3-16,1-1-5 15,-1 4-6-15,-2 1-4 16,-1 2 3-16,0 2-4 0,-2 1-1 16,-4 4 2-16,1 3-3 15,-2 0 2-15,0 2-2 16,-1 1 2-1,-1 1-2-15,0 3 3 0,3 0 3 16,-1 2-2-16,-1 0 3 16,0 1-2-16,-2 2 1 15,0-1-1-15,1-1 2 16,-2 3-2-16,2-1 0 16,1-1-1-16,1-1-2 15,1 1 2-15,2-1-1 16,2-1 1-16,-2 3-2 0,0-4 0 15,1 0 3-15,-4 1-2 16,2-2 1-16,-1 0-2 16,1-1 2-1,2 1-1-15,-1-1-2 16,3-2 3-16,-1 0-3 0,1-1 1 16,1 1-1-16,0-1 2 15,-1 0-3-15,-1-2 1 16,1-1 3-16,-1 2-2 15,0-1 1-15,0 3-1 16,0-3 2-16,0 1-2 16,0-1 1-16,0 1-2 15,4-2 2-15,-2-2 6 16,1 0-6-16,1 0 6 0,-2 0-1 16,2 0 1-16,-2 0-1 15,1 0 3-15,-1 1-4 16,-1 3-6-16,2 2 7 15,-2-2-7-15,3 1 2 16,0 2-2-16,0-1 2 16,2-1-2-16,0-1 3 15,0-2-2-15,-1-1 1 16,1-1 0-16,-2-1-2 16,1 1 2-16,-1 1-3 15,-2 1 4-15,1 0-5 16,-2 1 3-16,0-1-3 15,-1 4 3-15,3-2-1 0,-2 0-1 16,0-2 5 0,1 1-5-16,0-1 5 15,-1 0-2-15,4-2-1 0,-1 0 1 16,0 0 1-16,1-1-2 16,0 1 1-16,-2 0 0 15,2 1-1-15,-1 0 3 16,-1 0-2-16,0 0 1 15,-3 1-1-15,3 0 1 16,0-2-3-16,0 0 2 16,2-2-1-16,0 2-1 15,-1-2 3-15,1 1-3 16,0-2 2-16,-3 0-1 16,2 1 1-16,-2 0-2 15,1-3 3-15,-1 1-3 16,1 1 0-16,-1-2 0 0,3 1 0 15,-1-2-1-15,1-1 2 16,0 2-1-16,1-1 1 16,-2 0 3-16,2 0-3 15,-2 0 4-15,1-1-4 16,0 1 4-16,0-1-3 16,1-2 3-16,-2 0-4 15,2-3 0-15,-3-1 1 16,3 0-2-16,-1-2 2 15,1 1-1-15,0 0 1 16,1 1-3-16,0-3 2 16,-2 4 1-16,4-3 0 15,-2 0-1-15,-3 3 2 0,2-5-1 16,-2 2 0-16,2 0 0 16,-1 1 0-16,0-3-2 15,2 2 1-15,-1-1 0 16,0 0 0-16,2 1-1 15,2-10 0-15,-4 10 1 16,4-10 2-16,0 0 2 16,0 0 5-16,0 0-3 15,0 0-92-15,-10-19-67 16,12 11-1-16,-4-12-8 16,7 1 35-16</inkml:trace>
  <inkml:trace contextRef="#ctx0" brushRef="#br0" timeOffset="513708.5171">22841 8959 399 0,'0'0'101'15,"0"0"-12"-15,-14 17-20 0,3-1-48 16,1 5-19-16,-1 4-3 15,-2 3 2-15,2 2-1 16,0 1 2-16,-3 3-5 16,1 3 0-16,-1-2 2 15,-1 3-2-15,0 0 1 16,0 2-1-16,0 1 0 16,2 2-1-16,-2-1 4 15,3-2 3-15,-1 1-1 16,0-1 1-16,1-2-2 15,0-1-2-15,0-2 1 16,-2 1-1-16,3-1 0 16,-2-1-1-16,0 1 0 0,-1 0 0 15,1 0 0-15,-1 1 3 16,2-2-1-16,-1-2 0 16,1 2-1-16,2-1 2 15,0 1-2-15,-2-1 1 16,3 0 0-16,-1 0-1 15,-1-1-1-15,-1-1 1 16,2 0 0-16,-4 0 0 16,3-2-1-16,-2 1 0 15,2-2 0-15,1 0 2 16,0 1-1-16,1 1 0 16,-1-2 1-16,0 4 0 15,0-2-1-15,-3 2 1 0,3 0 5 16,-2-1-1-16,-1 2 2 15,2-1-2-15,-2-2 1 16,3 1 0 0,-1 0 1-16,1-1-1 0,-1 1-6 15,1 0 2-15,-3-1-2 16,3 1-1-16,0 1 1 16,0-2-1-16,1 0 1 15,1 1-1-15,-1-3 1 16,-1-1-1-16,2-1 2 15,-1-2 0-15,1 2 0 16,-1-2-2-16,-2 0 2 16,1-1-1-16,1-2 2 0,-1 1-2 15,1 1-1-15,-1-1 2 16,1-1-1-16,1 2 2 16,-1 0-2-16,0 1 2 15,-1 0-3-15,1-1 3 16,1-1-1-16,1-1 0 15,0-3 0-15,2-1 0 16,0-1-1-16,1 1 1 16,0-2 1-16,-1 2-3 15,0 2 4-15,-1 1-2 16,0-1 2-16,-2 0-2 16,2 0 1-16,0-1-1 0,-1 1 2 15,2-1-1-15,-1-1-1 16,2 3 0-1,-2-2-1-15,1 2 1 0,-2-1 1 16,0 0-1-16,2 2 0 16,0-1-1-16,0 0 2 15,0 3-1-15,1-3 1 16,2 1-2-16,2-1 0 16,-5 1 1-16,2 0-2 15,0 0 2-15,-1-3-2 16,0 0 3-16,-2-1-3 15,2-1 2-15,-2 3-1 16,2-2 1-16,-2 0-2 0,1 0 2 16,-3 1 3-1,3-2-4-15,0 1 6 16,-1 1-5-16,0 0 3 16,-2 3-2-16,1 3 3 0,-1-1-1 15,1 1-4-15,-1 0 3 16,2-1-2-16,0 0 2 15,0-5 0-15,2-3 1 16,4-15-1-16,-8 12 0 16,8-12-1-16,0 0 2 15,0 0-94-15,0 0-57 16,0-17-14-16,0 3 0 16,0-16 28-16</inkml:trace>
  <inkml:trace contextRef="#ctx0" brushRef="#br0" timeOffset="514678.0653">22370 10891 408 0,'0'0'143'16,"0"-14"-42"-16,0 14-37 15,2-8-63-15,-2 8 0 16,14 0-2-16,-3 0 1 15,8 5-1-15,5 2 0 16,6 3 2-16,7 5-1 16,4 3 0-16,3 5-1 15,1 2 2-15,-3 6-3 16,-4 3 4-16,-9 3-4 16,-7-1 3-16,-5-1-2 15,-10 0 3-15,-7-5-1 16,0-4 2-16,-5-6 0 15,1-5-1-15,-1-5-1 0,5-10-99 16,-10 0-50-16,10 0-15 16,-11-15-2-16,7 5 13 15</inkml:trace>
  <inkml:trace contextRef="#ctx0" brushRef="#br0" timeOffset="515199.7863">22355 10889 289 0,'0'0'163'0,"0"0"-28"0,0 0-51 16,0 0-33-16,0 0-47 16,6 18 1-16,-6-2-3 15,4 1 1-15,-1 1-2 16,0 0-2-16,1-3-1 16,1-2 2-16,0-3-1 15,-5-10 1-15,8 2 1 16,-8-2-1-16,7-18 3 0,-7 1-3 15,3 0 1-15,-3-3 0 16,0 0 1 0,-6 0-2-16,4 2 0 0,-2 1 0 15,4 4 0-15,-4 2-4 16,4 11 5-16,8-16-6 16,-8 16 3-16,17-14-2 15,-1 8-4-15,3 0 3 16,4 0 0-16,4 2 5 15,0-4-6-15,1 3 8 16,0 1-8-16,-2 0 5 16,1 2 1-16,-4 2-94 15,-6-4-63-15,3 8-10 0,-7-4-1 16,4 8 56-16</inkml:trace>
  <inkml:trace contextRef="#ctx0" brushRef="#br0" timeOffset="515908.3593">23095 11448 332 0,'5'-12'167'0,"-5"-3"-34"15,-2 1-79-15,-4 4-22 16,-5 2-25-16,-3 8-5 16,-7 4-1-16,0 8-2 15,-1 5-2-15,2 5-1 16,3 3 0-16,5-1 1 0,7 1 0 15,5-5 3-15,7-3-2 16,5-4 3-16,5-6 1 16,4-7 1-16,0 0 0 15,0-11-1-15,1-4 0 16,0-4-1-16,-2-6 1 16,1-1-2-16,-2-5-1 15,-3 0 2-15,-2 0-2 16,-1 5 3-16,-5 1 0 15,-2 5 3-15,-6 8-4 16,0 12 3-16,0 0-2 16,-13 0-6-16,4 14 5 15,0 5-5-15,2 5 3 0,0 5-6 16,2 3 4-16,5 0-2 16,0-3 1-16,3-4 4 15,5-2-4-15,3-5 2 16,2-5-67-16,2-5-37 15,0-8-25-15,3 0-6 16,-4-3-6-16,1-3 23 16</inkml:trace>
  <inkml:trace contextRef="#ctx0" brushRef="#br0" timeOffset="516176.5956">23310 11469 394 0,'-7'15'115'0,"0"4"-25"15,2 3-21 1,-2 2-43-16,-1-1-22 0,3-4-1 16,1-2 1-16,2-6-1 15,2-11 0-15,0 0-2 16,0 0-1-16,3-23 1 16,3 4 0-16,1-3 1 15,3-3-1-15,0 2 1 16,0 1-3-16,0 2 2 15,2 3-3-15,-1 5-5 16,1 3-102-16,-3 1-42 16,7 8-14-16,-7-7-4 0,8 10 53 15</inkml:trace>
  <inkml:trace contextRef="#ctx0" brushRef="#br0" timeOffset="516664.2898">23505 11436 426 0,'-9'0'143'16,"0"12"-54"-16,-1 4-45 15,-2 3-45-15,2 1-1 16,3 4-1-16,-1-2 0 16,8-3 1-16,0-2 0 15,5-7 1-15,4-5-1 0,1-5 2 16,0-10-1-16,3-5 2 15,-1-6-3-15,2-5 6 16,-4-1-4 0,-5-1 3-16,-3 3-1 0,-2 2 3 15,-5 4-2-15,-1 6 1 16,6 13 0-16,-18-13-6 16,18 13 1-16,-13 5-2 15,13-5 1-15,-3 10-1 16,3-10 0-16,14 10 2 15,-4-6-2-15,7-4 5 16,1 3 0-16,2-3 1 16,0 4-2-16,0 1-1 15,-1 2 1-15,-7 3-2 16,0 4 4-16,-7 3-4 16,-3 1 3-16,-2 2-2 15,0-2 2-15,-6 0 0 0,5-4-2 16,1-5 0-16,0-9-58 15,0 0-80-15,7-14-22 16,-4-8-5-16,10-2-2 16,-5-11 148-16</inkml:trace>
  <inkml:trace contextRef="#ctx0" brushRef="#br0" timeOffset="516817.1883">23737 11204 408 0,'0'0'164'16,"0"0"-21"-16,-4 10-172 16,4-10-73-16,9 12-35 0,-9-12-19 15,14 7-6-15,-14-7 33 16</inkml:trace>
  <inkml:trace contextRef="#ctx0" brushRef="#br0" timeOffset="517005.978">23835 11218 318 0,'5'26'159'16,"-9"-6"-21"-16,0 8-64 16,-1 5-62-16,-2 4-9 15,-1 0-4-15,-2 0 2 16,0-1-1-16,0-5 2 16,3-8-1-16,1-5-5 15,2-8-92-15,4-10-49 0,0 0-17 16,2-24-6-16,9 8 36 15</inkml:trace>
  <inkml:trace contextRef="#ctx0" brushRef="#br0" timeOffset="517467.8076">23787 11363 384 0,'0'0'155'16,"0"10"-47"-16,0-10-53 15,17 5-57-15,-4-5-1 16,6 0-2-16,5 0 1 0,-1 0 3 16,5 0-3-16,0 0 0 15,-2 2 1-15,-2-2 7 16,-2 0-5 0,-3 0 4-16,-4 0-3 0,-5 4 7 15,-10-4-3-15,0 0 0 16,3 12 0-16,-12-3-7 15,-4 4 6-15,0 4-6 16,-3 2 6-16,4 1-9 16,1 3 3-16,3-1 1 15,6-4-1-15,4 0-1 16,8-6 1-16,3-4 5 16,8-5 1-16,-1-3-1 0,9-6 2 15,-3 0 0-15,-2-2 1 16,-3 2 3-1,-4 1 1-15,-6 0-6 16,-11 5 2-16,0 0-1 0,0 0 1 16,0 0-2-16,0 0-2 15,0 0-3-15,0 0-136 16,-14 0-25-16,14 0-12 16,-16-15-7-16,16 15 104 15</inkml:trace>
  <inkml:trace contextRef="#ctx0" brushRef="#br0" timeOffset="519457.7568">19616 9223 339 0,'6'-10'152'0,"-6"10"-37"16,5-11-29-16,-5 11-36 15,-16 6-49-15,2 4-1 16,-2 4-6 0,-3 4 3-16,-1 1-4 0,-2 4 3 15,-2 0-2-15,0 1 6 16,-1-1 2-16,1-4-1 15,3-3 1-15,1 0-1 16,6-6 0-16,0-2-3 16,14-8 0-16,0 0 0 15,0 0-1-15,9-10 0 16,6-3 0-16,4-5 0 0,3-4-2 16,6-3 5-16,1-1 5 15,1-2-2 1,1 5 2-16,-7 3 2 15,-3 4 2-15,-7 4-2 0,-14 12 3 16,0 0-7-16,0 0-5 16,-15 19 2-16,-5-3-3 15,-3 2 0-15,-2 0-3 16,-4 2 2-16,3-1-2 16,2-5 7-16,4-1 0 15,4-5-2-15,3-2-2 16,13-6 1-16,0 0-1 15,4-16 0-15,11 1-1 0,3-4 1 16,3-2 6-16,2-1-1 16,0 1 4-16,-3 2-2 15,-2 3 6 1,-7 6-4-16,-11 10 3 0,0 0-6 16,0 0-7-16,-22 20 2 15,-1-4-1-15,-2 2 1 16,1 2-5-16,-1-2 4 15,3-1-4-15,4-6 4 16,8-2 0-16,10-9 1 16,0 0-1-16,10-15-1 15,5-1 7-15,5-3-3 16,3-1 4-16,-2 0-1 16,-1 1 8-16,-5 5-6 15,-5 4 5-15,-10 10-7 16,0 0-7-16,-19 7 3 15,2 3-3-15,-3 3 3 0,0 0-6 16,2-3 2-16,4-2-7 16,7-4 9-16,7-4 6 15,6-10-1-15,6 0 0 16,4-4-2-16,1 1 3 16,-2 0 3-16,-1 2 6 15,-4 1-5-15,-10 10-3 16,0 0-6-16,-6 0 7 15,-11 8-5-15,-1 0 4 16,-3 0-8-16,2-1 6 16,1-1-10-16,4-3-1 15,5-3-129-15,9 0-24 16,0 0 3-16,8-9-11 0,-4-1 61 16</inkml:trace>
  <inkml:trace contextRef="#ctx0" brushRef="#br0" timeOffset="521027.3698">19360 8353 417 0,'8'-10'153'0,"-8"-3"-41"16,2 2-79-16,-2-1-22 16,-2 2 0-16,2 10-2 15,-18-14-3-15,3 11-1 16,-1 3-1-16,-5 6-1 15,-2 5-3-15,2 3-3 16,1 7-2-16,4 1 0 0,4 1-1 16,5-2 2-16,7 1 0 15,5-4 2 1,2-5-1-16,5-3 3 0,1-8-1 16,2-4 3-16,2-6 0 15,-4-5 0-15,1-4 1 16,0-1-3-16,-5 1 4 15,-2 0-1-15,-2 3 2 16,-5 14-3-16,0 0-1 16,0 0-2-16,-5 10 0 15,3 6 2-15,2 2-4 16,0 2 1-16,7-1-1 16,1-3 2-16,6-2 0 0,2-5 0 15,3-9-5-15,0 0-86 16,-1-10-41-16,5-2-12 15,-7-7-10-15,4 0-5 16,-10-5 108-16</inkml:trace>
  <inkml:trace contextRef="#ctx0" brushRef="#br0" timeOffset="521356.7565">19509 8303 417 0,'-3'9'148'0,"-2"3"-39"16,1 2-42-16,4 2-48 15,-5 5-20-15,5-1 0 0,-3-3-1 16,3-1 2-16,0-4 0 16,0-3 0-16,0-9 1 15,0 0-1-15,0 0 0 16,-5-15 1-16,5 2-1 16,0-5 0-16,4 1-2 15,1-2 1-15,4 4 0 16,0 3-1-16,2 6 1 15,0 6 0-15,-1 9 0 16,-2 3-1-16,0 6 0 16,-4 1 1-16,4 0 0 15,-3 0 2-15,3-5-3 16,0-4-65-16,2-7-59 0,5-3-15 16,-3-11-6-16,7-1-4 15,-5-9 41-15</inkml:trace>
  <inkml:trace contextRef="#ctx0" brushRef="#br0" timeOffset="522000.8757">19754 8323 403 0,'0'17'139'0,"-7"5"-34"16,4 4-39-16,-1 6-53 16,-1 4-10-16,0-1 0 15,-2 2-1-15,0-4 2 16,0-2-1-16,1-6 0 15,-1-5 0-15,0-4 0 0,1-9-3 16,6-7 1-16,-12 0-1 16,12 0 1-16,-10-22-2 15,7 4 0 1,0-4 1-16,3-5-1 0,0 0 2 16,6-3-1-16,4 0 1 15,6 0-1-15,2 2 3 16,4 3-2-16,2 1 1 15,1 1-2-15,1 2 2 16,-2-1-5-16,-3 3 4 16,-4 1-4-16,-6 2-2 15,-4 4 2-15,-7 12 3 16,0-9-1-16,0 9 0 0,-21 17 3 16,10 1-4-16,0 4 3 15,2 5 0 1,2 2 0-16,7-2-4 15,0-2 2-15,6-2 0 0,4-4 1 16,3-7 1-16,3-5 0 16,3-7 1-16,3-6-2 15,-2-3 2-15,2-7-2 16,-4-3 1-16,1-1-2 16,-5 1 1-16,0 2 0 15,-10 2 0-15,-4 15 0 16,-2-9-1-16,-7 14 0 15,-1 6-1-15,-4 6 1 16,4 1-2-16,1 3 3 16,4 2-2-16,5-3 2 15,4-2 0-15,6-7 2 16,5-2 0-16,3-5 0 0,2-7 0 16,2-3-82-16,-1-4-72 15,6 1-8-15,-9-7-7 16,6 8-3-16,-10-8 153 15</inkml:trace>
  <inkml:trace contextRef="#ctx0" brushRef="#br0" timeOffset="522811.8521">19523 8642 375 0,'-10'-12'160'15,"10"12"-30"-15,-20 0-46 0,5 10-77 16,-4 3-5-16,2 5-2 16,-1 5-4-16,3 2 1 15,4 1-1 1,5 1 4-16,6-3-4 0,7-2 3 15,6-2-1-15,4-7 1 16,5-5-93-16,1-8-55 16,6-3-10-16,-4-7-6 15,8-3-1-15</inkml:trace>
  <inkml:trace contextRef="#ctx0" brushRef="#br0" timeOffset="523428.3127">19726 8696 392 0,'-14'9'161'0,"4"5"-15"16,-3 2-102-16,0 4-44 15,2 2-3-15,4 1 3 0,4-2-2 16,6-2 3-16,5-5-2 16,4-4 3-16,6-7-2 15,0-3 1-15,2-10 0 16,0-6 0-16,-2-4-1 15,-3-6 0-15,-5-3 3 16,-6 0-4-16,-4 1 3 16,-4 5-2-16,-8 2 2 15,-1 7-2-15,-4 6 1 16,1 5-1-16,2 3-2 16,1 6 0-16,13-6 1 15,-7 12-1-15,7-12 0 16,11 10 0-16,0-7-1 0,7-3 2 15,0-4 1-15,3 0 0 16,-1 0 0-16,1 1 0 16,-1 3 0-16,-3 4 0 15,-3 5 1-15,-3 8 2 16,-3 3-3-16,-4 3 2 16,-4 4-1-16,0 1 2 15,-6-3-2-15,0-3 2 16,1-2-3-16,1-7 1 15,2-5-1-15,2-8 1 16,0 0-2-16,3-11 3 16,4-4-3-16,3-7 2 15,0 1 0-15,4-2-3 0,0 2 2 16,1 4-1-16,-1 6 0 16,-2 11-2-16,-2 6 2 15,-4 8 0-15,0 1-2 16,-3 3 4-16,1-2-3 15,2 1-6-15,0-5-72 16,3-8-47-16,6-1-17 16,-2-11-15-16,9-2 0 15,-4-8 96-15</inkml:trace>
  <inkml:trace contextRef="#ctx0" brushRef="#br0" timeOffset="523710.4963">20209 8626 379 0,'-5'10'156'16,"-3"0"-16"-16,1 7-93 16,2 2-46-16,2 4 3 15,0 0-1-15,-1 1 0 16,1-3-1-16,1 1 2 16,-1-4-3-16,-2-3 1 15,1-3 1-15,-3-4 0 16,7-8-1-16,-16 4 0 15,16-4 1-15,-16-11-1 16,8-1-1-16,3-4-3 16,-1-4-2-16,4-1-50 0,2 0-70 15,2-5-26-15,7 7-11 16,-2-3-3-16,10 5 65 16</inkml:trace>
  <inkml:trace contextRef="#ctx0" brushRef="#br0" timeOffset="524008.7125">20296 8599 392 0,'12'21'153'0,"-12"-6"-39"16,5 6-55-16,-2 4-56 16,-3 0 2-16,5 2-4 15,-3-4 2-15,3-2-2 0,0-5 1 16,2-5-2-16,-7-11-1 15,14 0 2 1,-5-8-2-16,0-6 2 16,1-5-2-16,0-3 1 0,0 0 0 15,0-1-1-15,-1 3 1 16,-1 3 2-16,0 1-3 16,-1 4 1-16,-7 12-1 15,12-10-112-15,-12 10-45 16,8 0-4-16,-8 0-3 15,0 0 32-15</inkml:trace>
  <inkml:trace contextRef="#ctx0" brushRef="#br0" timeOffset="524180.8571">20555 8821 437 0,'0'10'163'0,"0"-10"-31"16,0 0-262-16,0 0-28 16,0 0-7-16,0 0 0 15,-11-12 51-15</inkml:trace>
  <inkml:trace contextRef="#ctx0" brushRef="#br0" timeOffset="525017.8405">22933 8973 282 0,'-4'-10'168'0,"4"10"-22"15,-10-11-59-15,10 11-49 16,-15 0-33-16,3 4 0 16,-2 6-3-16,0 1-1 0,2 4-6 15,1 0-1-15,4 0 0 16,3-3 1-1,4-2-1-15,0-10 2 16,20 0 0-16,-8-8 1 0,0-5 3 16,-1-2 0-16,-2-3 6 15,-4 1-1-15,-5 2 2 16,-4 3-3-16,4 12 3 16,-18-9-2-16,8 9-1 15,-1 9-64-15,0-5-103 16,9 10-4-16,2-14-5 15,2 13 1-15,-2-13 171 16</inkml:trace>
  <inkml:trace contextRef="#ctx0" brushRef="#br0" timeOffset="525915.8135">23457 8684 417 0,'0'-13'97'15,"-6"0"-5"-15,0 0-34 16,-4 4-51-16,-2 3-2 15,-6 6 0-15,-2 0-1 16,-3 8-1-16,-1 4-1 16,1 5-3-16,1 4 0 15,7 3 0-15,5-1 4 16,10 1-5-16,3-3 2 16,11-3 0-16,2-2-2 0,3-4 3 15,1-7-1-15,-1-5-2 16,-3-3 1-16,0-8 0 15,-2-3 2-15,-4-3-2 16,-2-2-1-16,-2-1 0 16,-5 2 1-16,-1 4 3 15,0 5-6-15,0 9 4 16,0 0-2-16,-8 13 1 16,8-1 3-16,0 4-3 15,5 1 0-15,3 0-2 16,4-2 4-16,2-3-5 15,5-3 5-15,-1-9-4 16,3 0-2-16,-1-11-39 0,0-2-9 16,-1-7 3-16,-3 0 48 15,-3-1 6-15,-6 2-5 16,1 3 5-16,-8 6 0 16,0 10 41-16,0 0 9 15,-6 9-1-15,2 4-49 16,4 3-4-16,0-1 2 15,0 2-2-15,0-2 3 16,2-1-2-16,-2-5 2 16,0-1 0-16,0-8 1 15,0 0-2-15,0 0 0 16,-6-3-4-16,1-7 3 0,1-4-5 16,2-1 2-16,2-2 2 15,0 0-3-15,2 0 3 16,3 1-4-16,5 1-71 15,-1-1-68-15,7 6-15 16,-6-6-3-16,9 9 14 16,-6-9 147-16</inkml:trace>
  <inkml:trace contextRef="#ctx0" brushRef="#br0" timeOffset="526121.5804">23835 8504 290 0,'0'0'162'15,"0"0"-19"-15,7 9-75 0,-7 10-63 16,-5 8-1-16,0 6 0 16,0 6-1-1,0 1-1-15,2-2-2 16,3-4 0-16,-3-5-4 0,3-9 1 16,0-6-104-16,0-14-42 15,0 0-9-15,0-20-4 16,3 5 64-16</inkml:trace>
  <inkml:trace contextRef="#ctx0" brushRef="#br0" timeOffset="526321.593">23753 8635 321 0,'0'-11'164'0,"8"11"-24"0,3-7-86 16,4 2-61-16,7-1 5 15,1-2 1 1,5-2 0-16,-3 2 0 15,2-1-2-15,-3 3 2 0,-4 0 0 16,-5 6 0-16,0 0-3 16,-6 0-101-16,0 11-46 15,-9-11-9-15,0 18-5 16,0-18 89-16</inkml:trace>
  <inkml:trace contextRef="#ctx0" brushRef="#br0" timeOffset="526517.8081">24085 8894 344 0,'0'0'167'0,"0"0"-24"15,10 0-138-15,-10 0-124 16,0 0-31-16,-3-15-17 15,3 15 5-15,-18-17 101 16</inkml:trace>
  <inkml:trace contextRef="#ctx0" brushRef="#br0" timeOffset="538145.1208">19557 7900 374 0,'0'0'147'15,"10"12"-39"-15,-8-2-40 16,-2 5-63-16,3 3-1 16,-3 1-2-16,3 2-1 15,-3 0-1-15,0-1 0 16,0 0-1-16,0-5 0 16,0-2 0-16,0-13-2 15,3 11-28-15,-3-11-91 16,0-11-33-16,7 3-6 15,-7-9-1-15,0 4 90 16</inkml:trace>
  <inkml:trace contextRef="#ctx0" brushRef="#br0" timeOffset="539543.8477">19528 7968 309 0,'0'0'148'15,"0"0"-35"-15,0 0-26 16,0 0-38-16,0 0-48 16,0 0-1-16,0 0-1 15,0 0 1-15,15 0 0 16,-2 0 0-16,3 0 2 16,4 0 0-16,1 0 1 0,3 0-2 15,5-3 1-15,0 3-2 16,-1 0 1-16,0 0-1 15,-1 0-1-15,1 0 1 16,-2 3 0-16,1-3 1 16,3 0-1-16,2 0 0 15,0 0 1-15,3 0 0 16,0-3-2-16,2 3 0 16,-1 0 0-16,1 0 0 15,-1 0 1-15,-1 0 0 16,-1 0-1-16,-1 0 1 15,-1 0 1-15,2 3-1 16,-1-3-2-16,1 0 1 0,-1 0 0 16,-1 0-1-16,1 0 0 15,2-3 2-15,1 3-2 16,0 0 2 0,1 0 0-16,-2 0 0 0,3 0 0 15,-3 0-1-15,0 0 1 16,0 4-1-16,-3-2 0 15,0-2 0-15,-1 4 0 16,-2-4-1-16,1 4 1 16,0-4-1-16,-1 3 1 15,2-3 0-15,-2 4-1 16,1-4 1-16,1 3 2 16,0-3-2-16,0 0 2 15,3 0-2-15,-3 0 1 16,4 0-1-16,-2 0 1 15,-1 0 0-15,0 3-1 16,0-3 0-16,-3 0 0 0,0 0 1 16,-2 2 0-16,3-2 0 15,1 0 0-15,0 0 0 16,-2 0 0-16,-2 0-1 16,-1 0 2-16,-1 0 0 15,-1 0-2-15,-1 0 1 16,-2 4 0-16,2-1 0 15,2-3 1-15,1 0-2 16,4 3 1-16,1-3 1 16,0 3 1-16,-3-3-2 15,0 0 1-15,-4 0-1 16,-2 3 1-16,0-3 1 0,-4 0-2 16,2 0 0-16,2 0 1 15,0 0-1-15,1 0-1 16,0 0 3-16,2 0-2 15,2 0-1-15,-3 4 0 16,2-4 1-16,-2 3-1 16,1-3 0-16,0 5 2 15,-1-2-2-15,1-3 2 16,-1 5 1-16,-2-2-1 16,-1 0 1-16,2-1 0 15,-2-2 1-15,-1 3-1 16,1-3 0-16,-2 3 0 15,-1-3-2-15,-1 0-1 0,-1 0 1 16,1 2-1-16,-1-2 0 16,-2 3-1-16,3-3 2 15,-2 4-1-15,0-4 1 16,0 4 0-16,2-4 0 16,-3 4-1-16,0-4 1 15,0 0 1-15,-1 0-3 16,-1 0 1-16,1 0 2 15,0 0-1-15,-1 0-1 16,0 0 1-16,3 0 0 16,-1 0 0-16,-1 0 1 15,0 0-2-15,-1 0 0 16,0 0 1-16,-1 0 0 0,-2 0 2 16,0 0-2-16,-1 0 1 15,0 2 1-15,1-2 1 16,-1 0-2-16,2 0 1 15,-2 3 1-15,2-3-4 16,-1 0 3-16,-9 0-2 16,11 0 0-16,-11 0-2 15,9 0 3-15,-9 0-1 16,0 0-1-16,0 0 1 16,9 0 0-16,-9 0-1 15,0 0 2-15,10 0-1 16,-10 0 1-16,8 0 0 15,-8 0-3-15,0 0-101 0,8-7-51 16,-8 7-9-16,-8-6-4 16,-3-1 43-1</inkml:trace>
  <inkml:trace contextRef="#ctx0" brushRef="#br0" timeOffset="539929.6625">23063 7955 343 0,'0'0'156'0,"0"0"-39"16,0 0-63-16,5 10-51 16,0 2 0-16,-1 1-2 15,-1 3 0-15,0 3 0 16,2 1 0-16,-1 0-1 16,1 1 0-16,-2-1-1 15,1-2 0-15,-1-3 0 16,-1-1 0-16,-2-4 1 0,0-10-2 15,7 10-13 1,-7-10-102-16,0 0-30 16,8-10-11-16,-8-4-1 15,10 4 81-15</inkml:trace>
  <inkml:trace contextRef="#ctx0" brushRef="#br0" timeOffset="540191.154">23216 7973 287 0,'-9'9'145'0,"-3"1"-24"16,-1 5-41-16,-2 4-41 15,-5 1-36-15,-1 2-1 16,0-1-1-16,1-1-1 0,0-4-2 15,3-1 2-15,2-3-3 16,5-3-3-16,0-4-109 16,10-5-39-16,-10 6-6 15,10-6-4-15,0 0 90 16</inkml:trace>
  <inkml:trace contextRef="#ctx0" brushRef="#br0" timeOffset="544283.9096">18355 8017 200 0,'0'0'111'15,"0"0"-14"-15,3-8-15 16,-3 8-13-16,0 0-15 16,0 0-8-16,11 0-8 15,-11 0-35-15,18 0-2 0,-3 0-1 16,0 0 0-16,8-3 0 15,0 3 1 1,4-3-1-16,3 0 2 16,4 3-1-16,-3 0 1 0,4 0 0 15,-1 0-2-15,1 0 2 16,-4 0-2-16,1 3 1 16,-2 0-1-16,-4 1 2 15,0 0-2-15,3-2 1 16,-3-2 0-16,1 4 0 15,0-4-1-15,2 0-1 16,-3 0 1-16,3 0-1 16,-4-3 0-16,0 3 1 15,-1-3 0-15,-4 3-1 16,3-4 1-16,-3 4 0 16,0-4 0-16,0 1 0 15,-1 3 0-15,1-4 0 0,0 4-1 16,1-5 1-16,-1 5-1 15,0-3 2-15,1 0-4 16,-1 3 4-16,0-4-3 16,-1 4 2-16,-1 0-1 15,-2-3-1-15,-1 3 2 16,-2-3-2-16,-5 3 3 16,2-3-2-16,-10 3 1 15,9 0 0-15,-9 0 1 16,0 0 0-16,0 0-28 15,0 0-95-15,-2-10-37 16,2 10-2-16,-13-6-5 16,13 6 96-16</inkml:trace>
  <inkml:trace contextRef="#ctx0" brushRef="#br0" timeOffset="545614.8678">18381 7934 318 0,'0'-8'142'16,"0"8"-24"-16,0 0-25 0,0 0-34 15,0 0-53-15,-7 20 0 16,4-1-4-16,-1 3 1 15,1 5-2-15,0 3 1 16,3 0-5-16,-3 1 3 16,3-4-2-16,0-4 2 15,0-4-4-15,3-6 1 16,-3-13-11-16,5 10-96 16,-5-17-33-16,6-3-16 15,-6-10-3-15,5-1 12 16</inkml:trace>
  <inkml:trace contextRef="#ctx0" brushRef="#br0" timeOffset="545807.9284">18407 7962 318 0,'-15'11'164'0,"4"9"-5"16,-6 3-72-16,-4 1-88 15,1 3 2-15,0 0-1 16,0-3 1-16,4-5-1 15,1-3 0-15,5-6-2 16,10-10-106-16,-9 3-43 16,19-6-8-16,1-12-3 15,13 1 15-15</inkml:trace>
  <inkml:trace contextRef="#ctx0" brushRef="#br0" timeOffset="546757.2039">19265 7554 432 0,'0'0'164'0,"-10"16"-23"16,0 0-138-16,-5 2-3 15,3 2 0-15,-3 2 1 16,1 0-2-16,1-4 2 16,3-1-3-16,4-5 3 15,1-3-1-15,5-9 4 16,0 0-2-16,0 0-3 16,10-17 3-16,1 3-3 15,3-4 5-15,1 0-5 16,0 0 3-16,0 0-4 15,-1 6 2-15,0 5-1 0,-2 7-1 16,-2 4 2 0,4 6-1-16,-3 5 1 15,4 2 0-15,4 1-1 16,-3 0 2-16,3-1 1 0,-3-2-1 16,1-5-2-16,-5-2-47 15,-3-8-86-15,-9 0-26 16,0 0-2-16,0 0-5 15,-16-11 91-15</inkml:trace>
  <inkml:trace contextRef="#ctx0" brushRef="#br0" timeOffset="546977.7031">19211 7743 335 0,'-8'0'162'0,"8"0"-8"15,0 0-66-15,0 0-85 16,13 0 1-16,0 0-2 15,2-3-1-15,1 3 0 16,2 0-1-16,2 0 0 16,-3 0 1-16,-2 4-1 15,-1-4-2-15,-5 3-1 16,-9-3-98-16,12 0-58 16,-3 0-3-16,-5-8-6 15,10 4 12-15</inkml:trace>
  <inkml:trace contextRef="#ctx0" brushRef="#br0" timeOffset="548490.9608">21792 8363 285 0,'0'0'153'0,"0"0"-30"0,0 0-43 16,0 0-48-16,-7 12-30 15,7 1 0-15,-3 4 0 16,0 3 0-16,0 3-1 16,-1 0 0-16,2-3 0 15,-1-1 0-15,3-3 0 16,0-6-4-16,0-10-99 16,0 0-42-16,0 0-14 15,4-12-4-15,-8-5 45 16</inkml:trace>
  <inkml:trace contextRef="#ctx0" brushRef="#br0" timeOffset="549092.3775">21730 8430 416 0,'0'0'150'16,"0"0"-59"-16,10 0-74 15,-10 0-16-15,11 4 0 16,-1-4 1-16,1 4-1 15,7-4 0-15,1 0 1 16,4 0-1-16,4 0 1 16,5-4 1-16,3 4 0 15,0-3-1-15,2 3-1 0,-2 0 0 16,2 0-3-16,2 0 2 16,-1 3 0-16,-1-1-2 15,-2 2 1 1,2-1-2-16,-5 2 1 0,2-3 2 15,-4 2-1-15,-1-1 0 16,-2 1 0-16,1-2 2 16,1 1 0-16,0-3-1 15,0 5 1-15,0-5-2 16,0 0 2-16,-1 0 0 16,1 0-1-16,-3-4 0 15,-2 2-2-15,0-1 1 16,-1 0 2-16,2 3-1 0,-2-5-2 15,1 5 2 1,-1-5-1-16,-3 5 1 16,1-3 1-16,0 3-1 15,0-5-2-15,-3 5 2 0,0-3-1 16,-2 3 0-16,-1 0 0 16,-1 0 3-16,-2 0-3 15,-1 0 3-15,-11 0-2 16,14 3 2-16,-14-3-3 15,9 0 4-15,-9 0-3 16,0 0 1-16,0 0 1 16,0 0-1-16,0 0 0 15,0 0-32-15,0 0-87 16,0 0-38-16,0 0-5 16,-12-13-7-16,12 13 113 15</inkml:trace>
  <inkml:trace contextRef="#ctx0" brushRef="#br0" timeOffset="549393.471">23048 8338 393 0,'0'0'138'15,"0"0"-42"-15,0 0-57 16,5 9-36-16,-5 1-2 16,0 1-1-16,0 4 0 15,3 0 1-15,-3 2-1 0,2 0-1 16,-2-1 0-16,5-1 5 16,-5-2-3-16,5-3 3 15,-5-2-35-15,0-8-88 16,0 0-33-16,14 9-4 15,-14-9-6-15,0 0 104 16</inkml:trace>
  <inkml:trace contextRef="#ctx0" brushRef="#br0" timeOffset="549601.8968">23083 8361 389 0,'0'13'145'16,"-5"-4"-47"-16,2 3-61 16,-1 2-37-16,1 0 4 15,-2 1-6-15,2-3-83 16,0 2-59-16,-6-11-18 16,9-3 0-16,-17 4 44 15,9-4 118-15</inkml:trace>
  <inkml:trace contextRef="#ctx0" brushRef="#br0" timeOffset="550071.1565">21861 8357 362 0,'-4'11'160'0,"-6"-3"-36"0,-2 2-95 16,-2 2-26-16,-1 1 0 15,-1 0-1-15,-2 1 1 16,6-4-4-16,-1-1-41 16,13-9-79-16,-10 5-33 0,10-5-6 15,10-14-1 1,10 1 114-16</inkml:trace>
  <inkml:trace contextRef="#ctx0" brushRef="#br0" timeOffset="550525.9066">22424 8180 293 0,'0'0'162'0,"0"0"-21"16,-11 8-79-1,6 0-54-15,-4 2-6 16,-3 0 6-16,3 2-6 16,1-1 4-16,-1-1-5 0,2-1 3 15,0-1-3-15,7-8 0 16,-6 8 1-16,6-8 0 16,0 0 0-16,13-13-4 15,-6 3 1-15,0-1 0 16,3-2 1-16,0-1-2 15,1 1 1-15,-1 3-4 16,-1 2 3-16,-1 4 1 16,1 4 0-16,-1 2-1 15,2 4 2-15,0 4 2 16,2 0-3-16,1 1 4 16,3 2-1-16,-1-3 4 15,0 0-3-15,0-2 0 0,-3-1-87 16,-12-7-55-16,14 6-18 15,-14-6-5-15,0 0 7 16,-18-3 155-16</inkml:trace>
  <inkml:trace contextRef="#ctx0" brushRef="#br0" timeOffset="550791.5217">22312 8327 369 0,'0'0'157'0,"0"0"-40"15,0 0-75-15,17-10-40 16,-1 6-1-16,3 0 0 16,2 1-1-16,3 0 0 0,1 3 0 15,-3-2-2-15,0 2 3 16,-5 0-1 0,-3 0 1-16,-6 0-2 0,-8 0 3 15,10 0-1-15,-10 0 0 16,0 0-1-16,0 0-27 15,0 0-87-15,-10 3-47 16,10-3 2-16,-10 0-11 16,10 0 109-16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16:25:55.6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1" timeString="2020-04-29T16:34:36.154"/>
    </inkml:context>
  </inkml:definitions>
  <inkml:trace contextRef="#ctx0" brushRef="#br0">10928 234 1638 0,'0'0'36'0,"0"0"7"0,0-4 1 0,0-2 3 0,0 6-38 0,3-6-9 0,-1 3 0 0,2-3 0 31,3 0-34-31,0 0-9 0,0-6-1 0,2 6-1 0,0-4 20 0,0-2 4 0,2 2 1 0,-2-2 0 15,2 2 20-15,-3-2 0 0,4 3 0 0,-1-3 0 16,0 0 0-16,0-4 0 0,1 0 0 0</inkml:trace>
  <inkml:trace contextRef="#ctx0" brushRef="#br0" timeOffset="138414.6">2015 6839 896 0,'0'0'25'0,"0"0"6"0,0 0-31 0,0 0 0 0,0 0 0 0,0 0 0 16,0 0 84-16,0 0 12 0,0 0 1 0,-3-5 1 15,1 4 14-15,2 1 2 0,-2-5 1 0,2 5 0 16,0 0-31-16,-2-4-5 0,-1 1-2 0,3 3 0 16,0 0 15-16,0 0 2 0,-4-4 1 0,2 2 0 15,2 2-42-15,-5-3-8 0,3-3-1 0,-3 5-1 16,5 1 8-16,-2-5 1 0,0 4 1 0,-3-4 0 16,5 5 1-16,-4-1 0 0,-1-3 0 0,2 2 0 15,-4-2-8-15,5 0-2 0,-5 2 0 0,2-2 0 16,1 4-35-16,-1-2-9 0,-1 2 0 0,1-2 0 15,5 2 9-15,-7 0 0 0,1 0 0 0,-1 0 0 16,2 0-9-16,1 2 10 0,-3-2-10 16,-2 2 10-16,9-2-2 0,-6 2 0 0,-1 0 0 15,1 2 0-15,6-4 2 0,0 0 0 0,-7 4 0 0,2 2 0 16,5-6-10-16,-9 6 12 0,3-3-12 0,1 3 12 16,3 0-12-16,-3 0 0 0,5-6 0 0,-4 9 8 0,2-3-8 15,-1 0 0-15,1 3 0 0,0-3 0 0,2 0 8 0,2 0-8 16,-2 2 0-16,2 0 8 0,1 0-8 0,1 0 12 15,-2 4-12-15,3 0 12 0,-1-2-12 0,1-2 0 16,-1-1 9-16,3 2-9 0,-2 0 8 0,1 1-8 16,-1-2 10-16,-1 0-10 0,1-2 13 0,1 0-3 15,-2 2-1-15,3-2 0 0,0 0 1 0,-3-2 0 16,1 0 0-16,2 0 0 0,-1 0 2 16,1 0 0-16,0-2 0 0,0-1 0 0,2 5-12 0,-3-3 12 15,1-3-12-15,4 0 12 0,-5 2-12 0,1-2 8 0,0-2-8 16,0 2 8-16,2-3-8 0,-3 3 10 0,1-1-10 15,0-1 10-15,-3-2-10 0,1 0-11 0,-1 0 3 16,3 2 0-16,0 0 20 0,-3 0 4 0,1-2 0 0,-1 2 1 16,-2-4-5-16,2 2 0 0,1 2-1 0,-3 0 0 15,3-4-11-15,-3 2 0 0,2-4 0 0,-1 0 0 16,-3 3 0-16,2-1 0 0,-2 0 0 0,0-3 8 16,2 1 0-16,-4 1-8 0,0 1 12 15,2-3-4-15,-3 2-8 0,1-3 8 0,2 2-8 0,-4 2 8 16,1 2-8-16,-1-2 0 0,-1 0 9 0,3-2-9 15,-2 4 0-15,0-2 0 0,-1-2 0 0,1 4 8 16,-1 3-8-16,1-5 0 0,-3 0 0 0,3 0 0 16,-3 0 0-16,2 2 0 0,-1-1 0 0,1 2 0 15,1-1 0-15,-3-1 0 0,2 4 0 0,1-4 0 0,-1 4-10 16,1-1 10-16,-1-1-12 0,1 2 12 0,-2 1-11 16,-1-2 11-16,0 2-10 0,-2 0 10 15,3 0-15-15,-1 2 3 0,0-2 1 0,-4 0 0 0,4 1 2 16,0-1 0-16,-2 0 0 0,-2 3 0 0,3-1 9 0,-1-1-8 15,0 4 8-15,0-1-8 0,2-2 8 0,0-1 0 16,3 2 0-16,-3 0 0 0,7-3-9 0,0 0 9 16,-7 5-10-16,3-1 10 0,-3 2-9 0,7-6 9 15,0 0-8-15,0 0 8 0,0 0-13 0,0 0 2 16,0 0 1-16,0 0 0 0,0 0-4 0,0 0-1 16,0 1 0-16,5 4 0 15,-3-2-96-15,0 0-19 0,0 0-4 0,-2 0-732 16,5-3-146-16</inkml:trace>
  <inkml:trace contextRef="#ctx0" brushRef="#br0" timeOffset="140042.63">3126 4854 867 0,'0'0'19'0,"0"0"4"0,0 0 1 0,0 0 0 0,0 0-24 0,0 0 0 0,0 0 0 0,0 0 0 16,0 0 54-16,0 0 6 0,-2-4 0 0,-3 2 1 16,5 2 3-16,0 0 0 0,-4-2 0 0,4 2 0 15,0 0 12-15,0 0 2 0,0 0 1 0,-5 0 0 16,5 0 5-16,-3 0 0 0,3 0 1 0,0 0 0 15,0 0-18-15,-5 0-4 0,3 2-1 0,-3-2 0 16,5 0-9-16,0 0-1 0,-2-2-1 0,2 2 0 16,0 0-7-16,-2-2 0 0,-3-2-1 0,5 4 0 15,-2-2 20-15,2-2 4 0,0 4 1 0,-2-2 0 16,2-2-27-16,-2 0-5 0,2 4 0 0,0 0-1 16,0 0-7-16,0 0 0 0,-5-4-1 0,-2 2 0 0,7 2-10 15,-2-1-1-15,-2-4-1 0,4 5 0 0,-5-1-5 0,5 1-1 16,-2-5 0-16,-3 4 0 0,1-2 3 0,4 3 1 15,-5-2 0-15,1 2 0 0,4 0 0 0,-5-4 0 16,1 4 0-16,-1-2 0 0,1 1-2 16,0-2-1-16,4 3 0 0,-4 0 0 0,-1 0 2 0,1 0 1 15,-1 0 0-15,5 0 0 0,0 0-13 0,0 0 0 16,-7 0 0-16,3 0 0 0,-1 3 0 0,1 0 0 16,-1 0 0-16,-1-2 0 0,1 4 8 0,-2-2-8 15,1 1 0-15,1 1 0 0,1-2 12 0,-3 1-4 0,2-2-8 16,3 2 12-16,-2 0-3 15,0 0-1-15,4-4 0 0,-7 2 0 0,3 2-8 0,-1 0 0 16,-2-2 0-16,5 2 8 0,-2 2-8 16,1 0 0-16,1-2 9 0,0 2-9 0,0 0 0 15,2 1 0-15,-3-1 0 0,3 0 0 0,-2 0 0 0,2 3 0 0,0-2 0 16,0 1 0-16,2 1 0 0,-2-2 8 16,3 3-8-16,-1 0 0 0,0 0 0 0,3-2 8 0,-3-2-8 0,2 0 0 15,1-2 0-15,-3 2 0 0,3-2 0 0,-1 2-8 16,3-2 16-16,-3 2 4 0,2-3 1 0,-3 2 0 15,1 1-4-15,1-2-1 0,-1-3 0 0,1 4 0 16,-1-2 0-16,3 1-8 0,0-2 12 0,-3 1-4 16,3 0-8-16,-5 1 12 0,-2-4-12 0,2 5 12 15,1-4-12-15,1 3 0 0,1-2 9 0,1-2-9 16,-1 4 9-16,-3-4-9 0,5 0 12 0,-3 0-12 16,2-2 8-16,-1 2-8 0,-1-2 0 15,3-2 0-15,2 1 8 0,-2 0-8 0,-3 1 12 0,3-2-12 16,2 1 12-16,-4-3-12 0,-1 0 12 0,-2 1-12 0,5 1 10 0,0 1-10 15,-3 0 8-15,1 0-8 0,1-1 8 16,-2-2-8-16,-1-2 0 0,-1 0 8 0,0 2-8 16,0-2 0-16,1 2 9 0,-3-4-9 0,2 4 0 0,0 0 9 15,-2-4-9-15,2 4 0 0,-2-2 10 0,0 1-10 16,0 1 8-16,0-4-8 0,0 4 0 0,0-2 0 16,-2-1 0-16,2 3 0 0,-2-1 0 0,0 1 8 15,-3-2-8-15,3 2 0 0,0 0 0 0,-3 0 8 16,1 0-8-16,0-2 0 0,-1 2 0 0,3-1 0 15,-2 1 0-15,-1 0 0 0,-2 1 0 0,5 4 0 16,-5-5 0-16,-2 1 0 0,5 1 0 0,-1 3 0 0,-1-4 0 16,-1 2 0-16,0-1 0 0,3 4 0 0,-3 0-8 0,2 0 8 15,1 0-10-15,0 0 10 0,0 0-13 0,-1 0 5 16,3 1-7-16,2-1-1 0,0 0 0 0,0 0 0 31,-5 3-43-31,3-1-9 0,2-2-1 0,-4 1-1 0,1 4-78 16,1-1-16-16,2-4-4 0,0 6-1089 0</inkml:trace>
  <inkml:trace contextRef="#ctx0" brushRef="#br0" timeOffset="141582.8799">5185 4860 831 0,'0'0'18'0,"0"0"4"0,0 0 1 0,0 0 1 0,0 0-24 0,0 0 0 0,0 0 0 0,0 0 0 16,0 0 91-16,0 0 13 0,0-4 4 0,0 4 0 16,0 0-10-16,-2-4-2 0,-1 2 0 0,3 2 0 15,0 0-9-15,0 0-3 0,-2-6 0 0,0 4 0 16,2 2-3-16,-2-4-1 0,-1 0 0 0,-1 2 0 15,2-2-8-15,2 4-1 0,-3-2-1 0,-1-1 0 16,2 0-13-16,-3 1-2 0,5 2-1 0,-4-1 0 0,-1-4-8 0,1 4-2 16,1-2 0-16,-1 1 0 0,-3 1-19 0,3 1-4 15,1-3-1-15,-1 1 0 0,0-2 11 0,2 4 1 16,-3-2 1-16,1 2 0 0,-1-1-8 0,1-2-1 16,-3 3-1-16,3 0 0 0,-1 4-13 0,1-4-2 15,-3 2-8-15,0 1 12 0,3-2 1 0,-1 4 0 16,1-4 0-16,-3 1 0 0,2 2-5 0,1 2-8 15,-1-1 11-15,-1 0-11 0,2 1 12 0,-1 0-12 16,-1 0 12-16,1 2-12 0,1 0 12 0,1-2-4 16,-1 2 0-16,-1 0-8 0,3-3 9 0,-2 4-9 0,-1 0 0 15,3 0 9-15,0 0-9 0,-1 1 10 16,3-2-10-16,-2 2 10 0,2-2-10 0,-2 2 0 16,2 0 0-16,0-2 0 0,0-2 12 15,0 0-4-15,0 2 0 0,2 0 0 0,-2-1 0 0,2 2-8 0,1-3 12 16,-1 0-4-16,0 0-8 0,0-3 0 15,3 3 9-15,-3 0-9 0,3 0 8 0,-1-2-8 0,1 0 10 0,-1 0-10 16,3 0 9-16,-3-2-9 0,3 0 8 0,-1 0-8 16,1-2 9-16,0 0-9 0,-1 0 10 0,3 0-10 15,-2 2 23-15,0-2-2 16,0 0 0-16,-1-2 0 0,1 0-21 0,0 0 0 0,0 0 0 0,-1-2 0 16,-1 0 0-16,1 0 0 0,-2-2 0 0,1 2 8 15,-1 1-8-15,3-2 0 0,0 1 0 0,-3 1 8 16,1-2-8-16,-1 1 0 0,1-2 0 0,-1 3 0 15,-1-1 0-15,-1-1 11 0,2 4-1 0,-1-1 0 16,1-2-10-16,-2 0 0 0,1-2 0 0,-3-2 0 0,2 2 0 16,0-2 0-16,0 0 0 0,-2 2 0 0,0-2 0 15,0 0 0-15,0-1 0 0,-2 0 0 0,2 0 0 16,-2 3 0-16,0-3 0 0,-1 3 0 0,3 0 0 0,-4 0 8 16,-1-1-8-16,3 1 8 0,-2 0-8 0,1 2 0 15,-1 0 0-15,-1 2 8 0,1-4-8 0,-1 2 0 16,1 0 0-16,-3 0 8 0,3 0-8 15,-3 2 0-15,2 0 0 0,1 0 0 16,-2-2 0-16,-1 2 0 0,0-2 0 0,1 2 0 0,1 0 0 16,-2 2 0-16,1-1 0 0,-1 1 0 0,2 0 0 0,-1 1 0 15,-1-1 0-15,0 4 0 0,3-2 0 0,-1 2 0 0,5-4 0 16,-7 2 0-16,3 0 0 0,0 0 0 0,4-2 0 0,-4 4 0 16,1 0 0-16,-1 0 0 0,4-4 0 0,0 0 0 15,0 0-8-15,0 0 8 0,0 0 0 0,0 0 0 16,0 0-14-16,0 0 2 0,-2 4 0 0,2-4 0 15,0 0-10-15,0 0-2 0,-3 4 0 16,3-4 0 0,0 0-108-16,-4 4-21 0,2 0-5 0,-1 2-1160 0</inkml:trace>
  <inkml:trace contextRef="#ctx0" brushRef="#br0" timeOffset="162733.31">11378 5015 1332 0,'0'0'29'0,"0"0"7"0,0 0 0 0,0 0 1 0,0 0-29 0,0 0-8 16,0 0 0-16,0 0 0 0,-3-2 104 0,3 2 19 16,-2-4 4-16,2 4 1 0,0-4-35 0,0 0-6 15,0 4-2-15,0 0 0 0,0 0-1 0,0 0 0 16,0 0 0-16,-2-2 0 0,2 2-8 0,0 0-3 16,0 0 0-16,0 0 0 0,0 0-14 0,0 0-3 15,0 0-1-15,0 0 0 0,0 0-19 0,0 0-4 16,-5 2-1-16,1 4 0 0,2-2-5 0,-1 0-1 15,1 2 0-15,0-3 0 0,0 2-8 0,2 1-1 16,-3 0-1-16,1 1 0 0,2 5-4 0,-2-2-1 16,0 2 0-16,2 0 0 15,-3 2-1-15,3 0 0 0,0 0 0 0,-2 0 0 0,2 1 2 16,-2 0 0-16,2 0 0 16,0-1 0-16,2 2 3 0,-2-2 1 0,0 2 0 15,0-1 0-15,0 0-5 0,0 0-1 16,0 1 0-16,0 0 0 0,0 0-1 15,0 0-8-15,0 2 12 0,2-1-4 0,-2 1-8 0,0 0 12 16,0-2-12-16,0 2 12 0,0-2-4 0,0 2 0 16,0 0 0-16,0 0 0 0,3-1-8 0,-3 1 12 0,0-2-12 15,0 2 12-15,0-4-12 0,0 2 12 0,0-3-12 16,0 4 12-16,2-1-12 0,-2-1 12 16,0 1-12-16,2 0 12 0,-2 0-12 0,0 2 8 0,0-3-8 15,0 2 8-15,0-1-8 0,0-1 0 0,0 1 9 0,0 2-9 16,0-4 0-16,0 2 8 0,-2 0-8 0,2 0 0 15,0-3 0-15,-2 4 8 0,2-2-8 0,-3 1 0 16,3 2 0-16,0-2 0 0,0 2 0 0,-2 0 8 0,2-2-8 16,-2 2 0-16,2-1 0 0,-2 1 0 0,-1 0 0 15,3-2 0-15,-2 2 0 0,2 0 8 16,0 0-8-16,0-1 0 0,-2 1 0 0,2 2 0 16,-2-3 0-16,2 1 0 0,0 0 0 0,-3 0 0 0,3 0 0 15,0-2 0-15,0 0 0 0,0 2-8 0,0-2 8 0,0-2 0 0,0 3 8 16,-2 1-8-16,2-2 0 0,0 0 0 0,-2 0 0 0,2 0 0 15,0 0 0-15,0-2 0 0,0-1 0 0,-2 2-8 16,-1-4 8-16,3 1 0 0,-2 2 8 0,2 0-8 16,0-2 0-16,-2 0 0 0,2 0 0 0,-2 0 0 0,2-3 0 15,0 3 0-15,-3-2 0 16,3 4 0-16,0-2 0 0,-1 0 0 0,1 0 0 0,0 4 0 16,0-5-19-16,1 4-1 0,-1-2-1 15,0 1 0-15,3-2 21 0,-3 2 0 16,0-2 0-16,-3 0 0 0,3 2 0 0,0-2 0 15,-1-1 0-15,1 1 0 0,0 0 0 0,-2-2 0 0,2 2 0 16,0 0 0-16,0-2 0 0,0 2 0 0,0 0 0 16,0-2 0-16,0 2 0 0,-3 0 0 0,3 0 0 0,0 0 0 0,0 0 0 0,0 0 0 15,0-3 8-15,0-1-8 0,0 2 0 0,0-2 0 16,0 0 0-16,0 2 0 0,0 0 0 0,0-1 0 16,0 2 0-16,0-1 0 0,0-2 0 0,-2-1 0 15,2-1 0-15,0-2 0 0,0-4-20 0,0 0 1 16,0 0 0-16,0-6 0 0,-2-1-91 15,2-3-18-15,0-4-4 0,0 0-1230 0</inkml:trace>
  <inkml:trace contextRef="#ctx0" brushRef="#br0" timeOffset="163919.22">11346 4961 889 0,'0'0'79'0,"0"0"-63"16,-4 0-16-16,4 0 0 0,0 0 120 0,0 0 20 16,0 0 5-16,-5 2 1 0,5-2-35 0,0 0-7 15,0 0-2-15,0 0 0 0,0 0-6 0,0 0-2 16,0 0 0-16,0 0 0 0,0 0-14 0,0 0-4 16,-4 2 0-16,4-2 0 0,0 0-16 0,0 0-3 15,0 0-1-15,0 0 0 0,0 0-4 0,0 0 0 16,0 0-1-16,0 0 0 0,0 0-3 15,0 0-1-15,0 0 0 0,4 2 0 0,-2 2-19 0,1-4-4 16,1 2-1-16,1-2 0 0,-1 0-12 0,3 0-3 16,0 2 0-16,-1-4 0 0,1 2 19 0,0 0 3 15,0-2 1-15,-1 2 0 0,0 0-17 0,1 0-3 16,0 0-1-16,0 0 0 0,-1 0-10 0,3 0 0 16,-2 0 9-16,2 0-9 0,0 0 8 0,0-2-8 15,0 2 10-15,-1 2-10 0,-1-2 9 0,2 0-9 16,0 0 8-16,2 0-8 0,-2 0 8 15,0 0-8-15,0 0 8 0,0 0-8 0,0-4 12 16,0 4-4-16,-3-2 0 0,3 2 0 0,-2 0-8 16,2 0 0-16,-2 0 0 0,0 0 0 15,2 2 28-15,-3-2 3 0,3 0 1 0,-2 0 0 0,0 0-32 16,0-2 0-16,-1 2 0 0,3 0 0 0,-3 0 0 16,3 0 0-16,-2 0 0 0,2 0 0 0,0 0 8 0,-2 0 1 0,2-2 1 15,-2 2 0-15,-1-2-10 0,1 2 0 0,2-2 0 0,-3 2 0 16,3 2 0-16,-2-2 0 0,2 0 0 0,0 0 0 15,0-2 0-15,-2 2 0 0,2 0 0 0,0 0 0 16,0 0 0-16,0 0 0 0,-3 0 8 16,3 0-8-16,-3-2 0 0,1 2 0 0,0-2 0 15,0 2 8-15,-3 0-8 0,3 0 0 0,0 0 9 16,-3-2-9-16,1 2 0 0,1-2 0 16,-1 2 0-16,-1-2 0 0,3 2 8 0,0-2-8 0,-3 1 8 0,2 1-8 15,1-3 0-15,0 3 0 0,0-2 0 0,-3 2 0 0,3-1 0 16,-3 1 0-16,1-3 0 0,2 3 8 0,-3-2-8 0,3 2 0 15,-3 0 8-15,1 0-8 16,-3 2 0-16,3-2 0 0,-1 0 0 0,-4 0 0 16,2 0 0-16,-2 0 0 0,0 0 0 0,0 0 8 0,0 0-8 0,0 0 0 15,0 0 0-15,3 3 0 0,-1 0 0 0,-2-3 0 16,4 0 0-16,-4 0 0 0,2 0 0 0,-2 0 0 16,0 0 0-16,0 0 0 0,0 0 8 0,0 0 0 15,0 0 0-15,0 0 0 0,0 0-8 0,0 0 0 16,0 0 0-16,2 0 0 0,-2 0 12 0,0 0 0 15,0 0 1-15,0 0 0 0,0 0-13 0,0 0 0 16,0 0-9-16,5 3 9 0,-5-3 0 0,0 0-9 16,0 0 9-16,0 0 0 0,0 0 0 0,0 0 0 15,0 0 12-15,0 0-4 16,0 0-57-16,0 0-11 0,0 0-3 0,0 0-957 0,0 0-192 0</inkml:trace>
  <inkml:trace contextRef="#ctx0" brushRef="#br0" timeOffset="166425.3897">12349 3755 801 0,'0'0'34'0,"0"0"-34"16,0 0 0-16,-5-3 0 0,1 2 144 0,4 1 23 15,0 0 4-15,0 0 1 0,0 0-39 0,-2 0-7 16,2 0-2-16,-5-2 0 0,1 2-25 0,-1-3-6 16,5 3-1-16,0 0 0 0,0 0-21 0,-2 0-5 15,2 0-1-15,0 0 0 0,0 0 3 0,0 0 0 0,0 0 0 16,-5 0 0-16,5 0-16 0,0 0-2 0,0 0-1 16,0 0 0-16,0 0-9 0,0 0-1 0,0 0-1 15,0 0 0-15,0 0-14 0,0 0-4 0,0 0 0 0,0 0 0 0,0 0-5 0,5 0-2 16,-3 0 0-16,3 0 0 0,-1 0-2 0,3 3-1 15,-3-3 0-15,1 0 0 0,1 2 3 0,-2-2 1 16,3 0 0-16,0 0 0 0,0 0 4 0,-1 0 1 16,3 0 0-16,0 0 0 15,0 0-6-15,0 0-1 0,0 0 0 0,3-2 0 16,-4 2 0-16,3-3-1 0,0 3 0 0,1-1 0 16,-1 1-3-16,0 0-8 0,0 0 12 15,1 0-4-15,-2 0-8 16,-1 0 10-16,5 0-10 0,-5 0 10 0,2 0-10 15,-2 1 10-15,2-1-10 0,-2 0 10 16,2 0-10-16,-2 3 8 0,2-3-8 0,-2 0 8 16,0 0-8-16,0 0 12 0,0 0-12 0,2 0 12 0,0 0-12 15,1 0 12-15,1 0-12 0,-2 0 12 16,2 0-12-16,1 0 10 0,-3 0-10 16,2 0 10-16,1 0-10 0,-1 0 8 0,0 0-8 0,1-3 8 15,-1 3-8-15,-2 0 0 0,3 0 9 0,-1 0-9 0,1 0 0 16,-3 0 8-16,0 0-8 0,0 0 0 0,0 0 0 0,3 0 8 15,-3 0-8-15,2 0 0 0,-1 3 8 0,-1-3-8 16,2 0 8-16,-2 0-8 0,2 0 0 0,-1 0 0 0,-1 0 0 0,0 3 0 16,0-3 8-16,1 3-8 0,0-3 8 0,0 2-8 0,-1-1 0 15,-2-1 0-15,2 3 0 16,0-1 0-16,1-2 0 0,-1 1 0 16,0-1 0-16,0 0 0 0,0 0 11 0,0 0-3 15,0 0 0-15,1 0 0 0,-1-1 1 0,0 1 0 0,0 0 0 16,2 1 0-16,-2 2-9 0,3-3 0 0,-3 2 0 15,3-2 0-15,-1 0 0 0,1 0 0 0,-3 4 0 16,-1-4 0-16,2 0 0 0,-1 0 0 0,2 0 0 16,1 0 0-16,-3 0 0 0,0 0 0 0,1 0 0 15,-2-4 0-15,4 2 0 0,-3 2 0 0,0 0 0 0,0 2 0 16,1-2-8-16,-1 4-4 0,0-4-1 16,2 0 0-16,-2 2 21 0,0-2 4 0,3 0 0 0,-3-2 1 0,3 2-13 15,-3 0 0-15,0 0 0 0,0 0 0 0,0 0 0 16,2 2 0-16,-1-2 0 15,-1 0 0-15,0 0 0 0,3 1 0 0,-3-1 0 16,2 0 0-16,-2 0 0 0,0 3 0 0,3-3 0 16,-1 0 0-16,-2 0 0 0,1 1 0 15,1-1 0-15,-2 0 0 0,0 0 0 0,2 0 0 0,-1 0 0 16,1 0 0-16,-2 0 0 0,1 0 0 0,1-1 0 16,-2 1 0-16,0-3 0 0,0 3 0 0,0 0 0 15,3 3 0-15,-3-2 0 0,0 1 0 16,1-2 0-16,0 0 0 0,0 0 0 0,-1-2 0 0,2 2 0 15,-1 0 0-15,-1 0 0 0,0 0 0 0,3 0 0 16,-4 0 0-16,1-1 0 0,3 1 0 0,-3 0 0 0,3 0 0 0,-1 0 0 16,-2 0 0-16,3 1 0 0,-1-1 0 15,0 0 0-15,-2 0 0 0,3 0 0 0,-3 0 0 0,0 0 8 0,1 0-8 0,-1-1 11 16,-3 1-11-16,1-3 8 0,2 3-8 0,-2-1 0 16,3 1 0-16,-3 0 0 0,0 0 0 0,0-2 8 15,0 2-8-15,0 0 8 0,-1-4-8 16,1 4 12-16,0 0-12 0,2 0 0 15,-2 0 0-15,0 4 0 0,0-8 0 0,-2 4 0 16,2 0-19-16,0-2 4 0,0 2 1 0,-1-3 30 0,1 3 5 16,-2 0 2-16,2 0 0 0,0 0-23 15,-2 0 0-15,2 0 0 0,-3 0 0 0,1 0-19 16,0 0-1-16,2 0-1 0,-2 0 0 0,-1 0 36 0,0 0 7 16,1 0 2-16,-2 0 0 0,-1 0-15 0,3 0-9 0,-3 0 12 0,1 0-12 15,-1 0 0-15,1 0 0 0,-1 0 0 0,-1 0 0 0,1 0-14 0,-2-1 0 0,3 1 0 16,-5 0 0-16,2-2 26 0,3-1 4 0,-3 6 2 0,2-3 0 0,-1 3-18 15,1-3 0-15,1 3 0 16,-3-3 0-16,2-3 0 0,0 3 0 0,-2 0 0 16,3 0 0-16,-5 0 0 0,0 0 0 0,0 0 0 0,0 0 9 0,0 0-9 0,0 0 0 15,0 0 0-15,0 0-10 16,0 0-169-16,0 0-33 0,-9-1-8 0,1-1 0 0</inkml:trace>
  <inkml:trace contextRef="#ctx0" brushRef="#br0" timeOffset="167200.65">12306 3269 1792 0,'0'0'160'0,"0"-6"-128"16,0 6-32-16,-2-6 0 0,0 3 135 0,2 3 21 15,0-6 4-15,0 6 0 0,-3-1-36 0,3 1-7 16,0 0-1-16,0 0-1 0,0 0-42 0,0 0-8 16,0 0-1-16,0 0-1 0,0 0-26 0,0 0-5 15,-2 1 0-15,2 4-1 0,-2 2-12 0,2 2-3 16,0 3 0-16,0 3 0 0,2-3 5 0,-2 4 1 16,2-2 0-16,1 4 0 0,-1 0-1 15,2-4 0-15,-1 2 0 0,-1-1 0 0,0 3 0 0,0-4 0 16,3 2 0-16,-3-2 0 0,0-2-3 0,-2 1-1 15,3-1 0-15,-1 4 0 0,0-5-6 0,0-2-2 16,-2 3 0-16,0-2 0 16,3-2-9-16,-3 0 0 0,0 0 9 0,0 0-9 0,0-2 0 0,-3 0 9 15,3 0-9-15,0-6 0 0,0 0 0 0,0 0 0 16,0 0 0-16,0 0 0 16,0 0-58-16,0 0-9 0,0 0-1 0,0-6-1 15,0-2-119-15</inkml:trace>
  <inkml:trace contextRef="#ctx0" brushRef="#br0" timeOffset="168567.59">12266 3241 2194 0,'0'0'46'0,"0"0"-37"0,0 0-9 0,0 0 0 0,0 0 117 0,0 0 22 15,0 0 4-15,0 0 1 0,0 0-58 0,0 0-11 16,0 0-3-16,0 0 0 0,0 0-26 0,0 0-6 16,2 0 0-16,-2 0-1 0,4 0-11 0,1 0-3 15,-1 1 0-15,1-1 0 0,-1 5 12 0,1-5 3 16,-1 0 0-16,3 0 0 0,-2 1-23 16,4-1-4-16,0 0-1 0,0 0 0 0,0 0 0 0,-1 0 0 15,1 0 0-15,0 0 0 0,2 0-3 0,0 0-1 16,3 0 0-16,2 3 0 0,-3-3-8 0,2 0 0 0,-1 0 0 15,4 0 0-15,-3 0 28 0,1 0 3 16,0 0 1-16,1 0 0 0,3 0-32 16,-4 0 0-16,2 0 0 0,0 0 0 0,-1 0 0 0,-1-3 0 15,4 3 0-15,-2 0 0 0,3-1-9 0,-3 1-8 0,1 0-2 0,-1 0 0 16,0 0 19-16,0 0 0 0,2 0 0 16,-2 0 0-16,0-5 18 0,0 5 7 0,2 0 2 0,-2 0 0 15,1 0-27-15,2 0 0 0,-1 0 0 0,0 0 0 31,-2 0-16-31,2 0-9 0,2 0-2 0,-4 5 0 0,0-5 38 16,0 0 7-16,-1 0 2 0,1 0 0 0,0 0-32 0,0 0-7 16,0-5-1-16,0 5 0 0,-3 0 20 0,3 0 0 15,-2 0 0-15,0 0 0 0,0 0 48 0,-1-1 12 0,0 1 4 16,1 1 0-16,0-1-52 0,0 0-12 0,-1 0 0 0,-2 5 0 16,3-5 0-16,-3 0 0 0,3-5 0 0,-2 5 0 15,-1 5 0-15,3-5 0 0,-3 0 0 0,0 0 0 0,1 1 0 16,-1-1 0-16,3 0 0 0,-3 0 0 0,1 0 0 15,-1 0 0-15,2 0 0 0,-1 3 0 0,2-3 0 16,-3 0 0-16,3 0 0 0,-3 0 0 0,2 0 0 16,-1 0 0-16,2 0 0 0,-1 0 0 15,1 0 0-15,-1 2 0 0,5-2 0 0,-2 0 0 0,0 0 0 16,0 0 0-16,-2-2 0 0,-1 2 0 0,1 2 0 0,0-2 0 16,-3 1 0-16,3 2 0 0,-3-3 0 0,0 0 0 15,1 2 0-15,-1-1 0 0,-2-1 0 16,-2 0 0-16,3 3 0 0,-3-3 0 0,2 2 0 0,-2 2 0 15,-1-4 0-15,-1 1 0 0,2 4 0 16,0-5 0-16,-2 0 0 0,-1 0 0 0,-1 1 0 0,2 1 0 0,-1-2 0 16,1 0 0-16,0 3 0 0,0-3 0 0,-1 1 0 15,1-1 0-15,-1 0 0 0,1 0 0 0,0 0 0 16,-1 0 0-16,1 0 0 0,0 0 0 0,0 0 0 0,-1-1 0 16,3-2 0-16,0 3-8 15,-2 0 8-15,4 0-13 0,-2 0 13 0,0-2 8 0,0 2 0 16,0 0-8-16,0 0 0 0,0 0 0 0,0 0 0 0,0 0 0 15,2-1 0-15,-2 1-9 0,0 0 9 0,1 0-8 16,-1 0 8-16,0 1 9 0,3-1-1 0,-1 2-8 16,-2-2 0-16,2 3 0 0,-2-6 0 0,0 3 0 15,0 3 0-15,-1-3 0 0,4 0-12 0,-3 0 3 16,0 0 9-16,0 0 11 0,0 0-3 0,-3 0 0 16,3 0-8-16,0 0 0 0,0 1 0 0,0-1 0 15,0 0 0-15,0 2 0 0,-3-2 0 0,1 0 0 16,2-2 0-16,-2 2 0 0,0 2 0 0,-1-2 0 15,1-2 0-15,-2 2-9 0,1-1 9 0,1 1-13 0,-2-3 13 16,1 3 0-16,-2 0 12 0,3 0-12 0,0-2 0 16,-3 2 0-16,3 0 0 0,0-1 0 0,-1 1 0 0,1 0 0 15,0 0-12-15,2 0 3 0,-5 0 9 0,3-5 0 16,0 10 0-16,0-5 0 0,-1-5 0 0,0 5 11 16,1 0-1-16,-2 0 0 0,-3 0-10 0,-2 0-12 15,4-1 2-15,-4 1 1 0,0 0 9 0,5 0 12 16,-5 0-2-16,0 0-1 0,4 0-9 0,-4 0 0 15,3 0 0-15,-3 0 0 0,0 0 0 0,0 0 0 16,0 0 0-16,0 0 0 0,0 0 0 0,0 0 0 16,0 0 0-16,0 0 0 0,0 0 0 0,0 0 0 15,0 0 0-15,0 0 0 0,4 1 0 0,-4-1 0 16,2 5 0-16,-2-5 0 0,0 3-12 0,3 1-4 16,-3-4 0-16,2 5-1 0,0 1 17 0,0-3-12 0,-2 3 12 15,3-2-10-15,-3 0 10 0,0 2 0 0,0 2 8 0,2-6-8 16,0 4 19-16,-2-2-1 0,2 0 0 0,-2 2 0 15,3 0-18-15,-3-4 0 0,0 2 0 0,2 0 0 16,-2 2-13-16,2 0-7 0,-2-4 0 0,2 4-1 16,-2-2 21-16,0 2 0 15,3-3 0-15,-3 6 8 0,2-3 8 0,-2 0 0 0,-2 1 1 0,2 1 0 16,0 0-17-16,2 0 0 0,-4 2 0 0,2-4 0 16,0 2 0-16,0 0 0 0,0-2 0 0,0 2 0 15,0 2 0-15,2-2 0 0,-2-1 0 0,0 2 0 16,-2-2 0-16,2 1 0 0,-3 1 0 0,3-2 0 15,-2 1 0-15,2 2 0 0,0-2 0 0,-2-2 0 0,2 2 0 0,0-2 0 16,0 2 0-16,-2-4 0 0,2 0 0 0,0-1-9 16,0-3 1-16,0 0 0 0,0 0 8 0,0 0 11 15,0 0-3-15,0 0 0 16,0 0-104-16,0 0-20 0,0 0-5 0,0 0-1 16,0 0-119-16,0 0-24 0,0 0-5 15,0 0-1-15</inkml:trace>
  <inkml:trace contextRef="#ctx0" brushRef="#br0" timeOffset="168919.22">14711 3536 1792 0,'0'0'51'0,"0"0"10"0,0 0-49 0,0 0-12 0,0 0 0 0,0 0 0 15,0 0 156-15,0 0 29 0,0 0 6 0,-3 6 1 16,6 0-52-16,-3 0-9 0,2 2-3 0,-2-4 0 15,2 0-51-15,0 2-10 0,3 2-3 0,-3-2 0 16,0-2-15-16,3 2-3 0,-1 0-1 0,2 0 0 16,-1-2-18-16,2 0-4 0,-3-1-1 0,1 2 0 15,-1-1-22-15,1-2 0 0,-1-1 0 0,1 4 0 16,1-5 46-16,-1 0 14 0,-3 0 4 0,3-5 0 16,1 4-52-16,-1 1-12 0,-1-5 0 0,1 2 0 15,-1-1 0-15,0-2 0 0,1 2 0 0,-1-4 0 16,-2 4 0-16,3-2 0 15,-1 2 0-15,-1-6 0 16,-1 2 0-16,2 0 0 0,-1 2 0 16,1-1 0-16,-2-2 0 0,1 3 0 0,-1-2 0 0,0 2 0 15,0 2-100-15,1 1-22 0,-1-6-5 0,0 2-854 0,0-1-171 16</inkml:trace>
  <inkml:trace contextRef="#ctx0" brushRef="#br0" timeOffset="169585.84">12272 3556 2116 0,'0'0'60'0,"0"0"13"0,0 0-58 0,0 0-15 16,0 0 0-16,0 0 0 0,0 0 101 0,-4 2 18 15,4-2 3-15,-2 6 1 0,-1-2-35 0,3 0-8 16,0-4 0-16,3 4-1 0,-1 0-27 0,0 2-4 16,0-2-2-16,3-2 0 0,-3 2-6 0,0 2 0 15,3-2-1-15,-3 2 0 0,3-2-9 0,-1-3-2 16,1 2 0-16,-1-1 0 0,1 2-4 0,-1-2 0 0,1-1-1 15,-1 2 0-15,1-3-4 0,-1 0-1 0,1 2 0 0,-3-2 0 16,2 0-3-16,1 0-1 0,-1-2 0 0,0-2 0 16,-4 4-2-16,5-2-1 0,-3-2 0 0,0-1 0 15,3 0-11-15,-3-1 10 16,2 0-10-16,-1 0 10 0,-1 2-10 0,0-6 0 0,3 0 0 16,-3 2 8-16,0 0-8 0,3 0 0 0,-3 1 0 0,2 2 0 15,-1-2-108-15,1-2-24 0,1 3-5 16,-1 3-1253-16</inkml:trace>
  <inkml:trace contextRef="#ctx0" brushRef="#br0" timeOffset="169912.44">12828 3336 2180 0,'2'-4'62'0,"-2"0"13"0,3 2-60 0,-1-4-15 16,0 2 0-16,0 0 0 0,1 0 98 0,-1 2 17 16,-2 0 3-16,0 2 1 0,0 0-28 0,0 0-6 15,0 0-1-15,0 0 0 0,0 0-25 0,4 2-6 16,-1 4-1-16,-1 2 0 0,0-2-6 0,0 4-2 0,-2 0 0 0,3 0 0 16,-1-1-25-16,-2 6-6 0,2-3-1 0,0 3 0 15,1 0 7-15,1-2 1 16,-2 1 0-16,3 2 0 15,-3-2-20-15,0-4 0 0,1 4 0 0,-1-2 0 0,2 0 12 0,-1 0 0 16,-1-3-1-16,0 1 0 0,0-2-11 0,1 0 0 16,-1-2 0-16,0 4 0 15,0-8-95-15,1 4-11 0,-3-6-2 0,0 0-812 0,0 0-161 0</inkml:trace>
  <inkml:trace contextRef="#ctx0" brushRef="#br0" timeOffset="170116.02">12846 3606 2247 0,'0'0'64'0,"-2"6"13"0,2-6-61 0,-5 2-16 0,5-2 0 0,-2 3 0 16,2 2 125-16,0-1 23 0,0-4 4 0,0 3 0 0,2 2-44 0,1 1-10 16,-1-6-2-16,2 1 0 0,1 4-32 0,-1-1-6 15,1-3-2-15,2 1 0 0,-3-2-10 0,3 0-2 16,0 0-1-16,-3 0 0 0,3 0-22 0,0-2-4 16,-3 1-1-16,3-2 0 0,-1 2-8 0,1-1-8 15,-1-2 9-15,1-1-9 0,0 2 0 0,2-1-8 16,-2-2-1-16,-1 0 0 15,1 2-99-15,2-4-20 0,0 0-4 16,0 2-1275-16</inkml:trace>
  <inkml:trace contextRef="#ctx0" brushRef="#br0" timeOffset="170525.3597">13505 3326 1911 0,'0'0'42'0,"0"-2"9"0,0-4 1 0,0 6 2 0,2-4-43 0,-2 4-11 0,0-4 0 0,0 4 0 15,0 0 146-15,0 0 27 0,0 0 6 0,0 0 1 0,0 0-84 0,0 0-16 16,0 0-3-16,-2 6-1 0,2 2-28 0,-3-2-7 16,6 2-1-16,-3 6 0 0,0-6-19 0,0 6-4 15,2 0-1-15,-2-1 0 0,2 3 18 16,0 2 3-16,-2 0 1 0,3 0 0 0,-3-4-38 16,2 0-20-16,0 2 3 0,0-3 0 0,1 4 65 0,-1-4 12 15,-2-1 4-15,2 2 0 16,-2-4-52-16,2 0-12 0,-2-2 0 0,0 0 0 15,0-2-46-15,3 0-12 0,-3-3-2 0,0-3-1 16,0 0-107-16,0 0-22 0,0 0-4 0,0 0-998 0</inkml:trace>
  <inkml:trace contextRef="#ctx0" brushRef="#br0" timeOffset="170691.63">13481 3592 2419 0,'0'0'53'15,"-5"2"11"-15,5-2 3 0,0 0 1 0,-4 2-55 0,1 2-13 0,1 0 0 0,0 0 0 0,0 0 105 0,4 0 19 16,0 0 3-16,0-1 1 0,3 0-35 0,-1 0-6 0,1 0-2 0,-1 0 0 15,2 2-33-15,1-5-8 0,4 0 0 0,-2 0-1 16,-2 0-35-16,4-5-8 0,1 2 0 0,-1-1 0 16,0-1 0-16,0 2 0 15,2-3 0-15,-2 4 0 16,1-6-49-16,1 0-12 0,-2 2-3 0,3-4-1356 0</inkml:trace>
  <inkml:trace contextRef="#ctx0" brushRef="#br0" timeOffset="171144.8199">14186 3324 1897 0,'0'-4'41'0,"0"2"9"0,0-2 2 0,0 0 2 0,0 0-43 0,0 0-11 0,0-2 0 0,0 3 0 0,0-2 169 0,0 5 32 16,0 0 7-16,0 0 0 0,0 0-115 0,0 0-23 0,0 0-5 0,-3 8-1 16,1 0 0-16,0 0 0 0,0 4 0 0,-1 2 0 15,3 0-21-15,-2-1-5 0,0 5-1 0,2 3 0 16,0-3-8-16,0-1-1 0,0 1-1 0,0-2 0 16,-2 2-2-16,2-3 0 15,0 1 0-15,2-2 0 0,-2 1 11 0,0-2 3 16,2 1 0-16,-2-2 0 0,0 0-55 15,0-2-12-15,0 0-1 0,2-3-1 0,1-1-3 16,-1 0-1-16,-2-1 0 0,0-5 0 0,0 0-99 0,0 0-20 0,0 0-4 16,0 0-738-16,0 0-147 0</inkml:trace>
  <inkml:trace contextRef="#ctx0" brushRef="#br0" timeOffset="171369.69">14105 3574 2408 0,'0'0'53'16,"0"0"11"-16,-4 2 3 0,4-2 0 0,-5 4-54 0,5-4-13 0,-2 6 0 0,0-2 0 0,2-4 159 0,0 6 29 15,0 2 5-15,0 0 2 0,2-4-105 0,3 2-21 16,-3-2-4-16,5-1-1 0,-1 2-51 0,1 1-13 16,0-5 0-16,0 2 0 0,2-1 54 0,0-1 8 15,-1 2 2-15,-1-3 0 0,2 0-52 0,-3 0-12 16,1 0 0-16,2-3 0 0,0 3 0 0,0-1 0 16,0-1 0-16,0-1 0 0,0 2 0 0,-2-4 0 15,1-1 0-15,-1 3 0 0,2-3 0 0,-2 0 0 16,-1-2 0-16,-1 2 0 0,2 0-15 0,-3 2 1 15,1-2 0-15,-1-2 0 16,1 2-137-16,-3 0-27 0,0 4-6 0,0-4 0 0</inkml:trace>
  <inkml:trace contextRef="#ctx0" brushRef="#br0" timeOffset="172154.5799">11348 4525 2217 0,'0'0'48'0,"0"-5"11"0,-2 2 1 0,2-3 4 15,0 2-52-15,-2-2-12 0,0 2 0 0,2 0 0 0,-3 0 116 0,1 0 20 16,0-2 4-16,0 4 0 0,2 2-62 0,0 0-13 16,0 0-2-16,0 0-1 0,0 6-26 0,0 0-6 15,0 4-1-15,0 2 0 0,0 0-3 0,2 2-1 16,-2 2 0-16,2-1 0 0,-2 1 3 0,2 2 1 16,1 0 0-16,-3 2 0 0,2-5-1 0,-2 1-1 15,2 1 0-15,0-4 0 0,-2 3-9 0,3-4-2 16,-1 0 0-16,-2 2 0 0,2-3-8 0,0 0-8 15,-2-5 12-15,0 1-12 0,0-1 8 16,0 0-8-16,0-2 0 0,0 1 0 16,0-2-32-16,0-3-9 0,0 0-3 0,0 0 0 15,0 0-92-15,0 0-20 0,-2-2-3 0,0-4-1133 0</inkml:trace>
  <inkml:trace contextRef="#ctx0" brushRef="#br0" timeOffset="172741.74">11308 4489 2473 0,'0'0'54'0,"-2"-4"11"0,-2 2 3 0,2 0 2 0,-1 0-56 0,-1-2-14 0,2 0 0 0,-3 2 0 15,5 2 116-15,0 0 21 0,0 0 4 0,0 0 1 16,0-4-63-16,0 4-13 0,0 0-2 0,0 0-1 16,5-4-32-16,-5 2-7 0,2-2 0 0,2 2-1 15,1 0-2-15,-1 0 0 0,2 0 0 0,1 2 0 0,2 0-12 16,2 0-9-16,1-2 12 0,1 0-12 0,1 1 9 15,1 1-9-15,3-3 0 0,0 3 9 16,4-2-1-16,-2 2 0 0,4 0 0 16,1-1 0-16,2 1-8 0,-2 0 0 15,1-3 0-15,1 3 8 0,-2-2-8 16,0 1 0-16,-1 1 0 0,-2 0 0 16,1 0-20-16,-1 0-5 0,-2 0-2 15,0 1 0-15,-2-1 73 0,0 2 14 0,-2-2 4 16,-3-2 0-16,0 1-52 15,-2-4-12-15,0 5 0 0,1 0 0 0,-3 0-22 16,-3 0-7-16,3-1-2 0,-4 1 0 16,2-3 31-16,-3 3 0 0,3 3 13 0,-3-3-4 15,0 0-9-15,-2 0 0 0,3 1 0 16,-5-1 8-16,2 0-8 0,-2 0 0 0,5 0 0 0,-5 0 0 0,2 5 0 16,0 2 0-16,0-1 0 0,1 2 0 0,-3-2 0 0,0 4 12 0,2-2-12 15,-2 4 12-15,0-2-12 0,0 1 0 16,0 4 0-16,0-1 8 0,0-1-8 15,0 2 0-15,-2-2 0 16,2 3 0-16,0-2 18 0,0 4 2 0,0-2 0 16,0 0 0-16,0-1-4 0,-3 0 0 15,3-4 0-15,0 1 0 0,0 0-16 0,0 0 0 16,0 2 0-16,0-3 0 16,0 0 0-16,0-4 0 0,3 4 0 15,-3-6 0-15,2 1 8 0,-2-1-8 0,0-2 0 16,0 1 0-16,0-4-25 0,0 0-9 15,0 0-2-15,0 0 0 0,0 0-75 0,0 0-15 0,0 0-3 0,0 0-839 16,4-4-168-16</inkml:trace>
  <inkml:trace contextRef="#ctx0" brushRef="#br0" timeOffset="172952.06">11938 4721 2188 0,'0'0'48'0,"0"0"11"0,-2-4 1 0,2 4 1 0,0 0-49 0,-5 2-12 0,5-2 0 0,-2 4 0 0,2-4 156 0,0 4 29 16,0 4 6-16,2-2 1 0,0 0-103 0,1-2-20 16,1 0-4-16,1 1-1 0,-3 1 6 0,2-1 1 15,1-1 0-15,2-1 0 0,-1 3-31 0,-2-3-5 16,3-1-2-16,0-2 0 0,-3 0-12 0,3 0-2 15,0-5-1-15,2 4 0 0,-3-4-8 16,1 2-2-16,2-3 0 0,-2 2 0 0,0-2-8 0,-1 0 0 16,-1-2 0-16,-1 2 0 15,2 0-24-15,-1 0-9 0,-1-6-3 16,1 2 0 0,-3-1-149-1,0-1-31-15</inkml:trace>
  <inkml:trace contextRef="#ctx0" brushRef="#br0" timeOffset="173331.3499">11225 4808 1952 0,'0'0'56'0,"0"0"11"0,0 0-54 16,0 0-13-16,0 0 0 0,0 0 0 0,0 0 156 0,5-2 29 16,-1 1 6-16,-4 1 1 0,5 0-71 0,-1 0-13 15,-4 0-4-15,7 1 0 0,-2 1-64 0,1 2-12 16,-1 1-4-16,2 1 0 0,-3 1 12 0,3-1 1 15,-3-2 1-15,3 2 0 0,0 4-19 0,-1-4-4 16,1 0-1-16,-1 0 0 0,1 0 9 0,2-2 1 16,-2 0 1-16,0-3 0 0,2-1 1 0,-3 0 0 15,3-1 0-15,0-1 0 0,-2-2-15 16,1 0-3-16,4-4-8 0,-3 0 12 0,0-2-12 0,-3 0 0 16,3-4 8-16,0 3-8 15,-2-6-133-15,2 4-30 0,0-2-5 0,0 0-2 16</inkml:trace>
  <inkml:trace contextRef="#ctx0" brushRef="#br0" timeOffset="173636.75">11703 4497 2329 0,'0'0'51'0,"0"0"10"15,0-2 3-15,0 2 2 0,0 0-53 0,0 0-13 0,0 0 0 0,0 0 0 0,0 0 108 16,0 0 20-16,0 2 3 0,-2 4 1 0,2-1-74 0,-2 4-14 16,-1-1-4-16,3 4 0 15,-2-1-8-15,0 3-3 0,2 2 0 0,-2 0 0 0,2 0 11 0,-3 2 3 16,1-3 0-16,0 3 0 0,0-2-15 0,2 1-4 16,-2-2 0-16,2 3 0 0,0-4 12 15,0 2 1-15,0-4 1 0,0 2 0 0,0-3-29 16,0 1-9-16,0-1 0 15,2-2 0-15,-2 1 0 0,0 0 0 0,2-2 0 16,-2-2 0-16,2 0-51 0,-2-4-17 16,0-2-3-16,0 0-1 0,0 0-174 0,0 0-35 0,0 0-7 0,0 0-2 0</inkml:trace>
  <inkml:trace contextRef="#ctx0" brushRef="#br0" timeOffset="173902.8799">11627 4823 2487 0,'0'0'55'0,"0"0"11"0,0 0 2 0,0 0 2 0,0 0-56 0,0 0-14 0,0 0 0 0,0 0 0 15,0 3 105-15,3 1 19 0,-1 0 3 0,2-2 1 16,-1 0-44-16,1 0-8 0,1 2-1 0,1 0-1 16,-1-2-16-16,2 0-3 0,-1 0-1 0,1-2 0 15,-1 0-27-15,1 0-6 0,0-2-1 0,2 0 0 16,-3 0-6-16,1-2-2 0,0 0 0 0,0 0 0 16,-1-2-12-16,-1 0 0 0,2 0 0 0,-3 2 0 15,-2-2 13-15,3 0 0 0,-3 0 0 0,3 0 0 16,-3 0-13-16,0 0 0 15,-2-1 0-15,2 2 0 0,-2-1 0 0,0 6 0 0,0 0 0 16,0-3 0-16,0-3-69 16,0 2-17-16,0 4-3 0,-2-4-915 0,2 0-184 15</inkml:trace>
  <inkml:trace contextRef="#ctx0" brushRef="#br0" timeOffset="179487.61">12344 3840 1422 0,'0'0'31'0,"0"0"6"0,0 0 2 0,0 0 1 0,0 0-32 0,-4-4-8 0,4 0 0 0,0 4 0 16,0 4 119-16,-2-4 21 0,2-8 5 0,-3 2 1 0,3 0-13 16,0 0-2-16,0 4-1 0,0 0 0 15,0-1-37-15,0 0-7 0,0 3-2 0,0-3 0 0,0 3-16 0,0 0-3 16,0 0-1-16,0 0 0 0,0 0-33 15,0 0-7-15,0 0-2 0,0 0 0 0,0 0 14 16,3 7 4-16,-3 3 0 0,2-2 0 0,-2 2-14 0,0 0-2 16,0 2-1-16,2 2 0 15,-2-1-2-15,0 2 0 0,0-2 0 0,0 4 0 16,2 0 1-16,1 1 0 0,-1-2 0 0,-1 4 0 16,2-2-8-16,-1-1-2 0,-2 1 0 0,2 0 0 15,0-2 0-15,1-2 0 0,-3 2 0 0,2 0 0 16,0-1-3-16,0 0-1 0,1-3 0 15,-3 1 0-15,0-3 5 16,0 2 1-16,0-2 0 0,2 0 0 16,-2 0-14-16,2 2 9 0,-2-2-9 0,0-1 8 15,2 2-8-15,-2-4 0 0,0-1 0 0,0 0 8 16,-2 0-8-16,2-2 8 16,0 2-8-16,2 0 8 0,-2-2-8 0,0-4 0 0,0 0 0 0,0 0 0 15,0 0 0-15,0 0-11 0,0 0 11 0,0 0-8 0,0 0-50 0,-2-6-10 16,0-2-1-16,0 0-1 0,2 1-83 0,0-4-17 15,0 1-3-15,0-2-1136 0</inkml:trace>
  <inkml:trace contextRef="#ctx0" brushRef="#br0" timeOffset="180085.53">12306 3856 2152 0,'0'0'48'0,"0"0"9"0,0 0 3 0,0 0 0 0,0-4-48 0,0 4-12 15,0 0 0-15,0-2 0 0,0-4 102 0,0 6 18 16,0 0 4-16,0 0 1 0,0 0-51 0,0 0-10 16,0 0-3-16,-4 6 0 15,1 0-15-15,1 2-3 0,0-2-1 0,-3 2 0 16,3-2-15-16,-2 3-3 0,1 0-1 0,-1-2 0 0,2 1 8 0,-3 1 1 16,3-2 1-16,0 1 0 0,-1 0-33 0,1-2 0 15,0-2 0-15,0 2 0 0,-1-2 17 0,3-4-3 16,-1 4-1-16,1-4 0 0,0 0 0 0,-2 4 0 15,2-4 0-15,0 0 0 0,0 0-1 0,0 0-1 16,0 0 0-16,0 0 0 0,0 0 2 0,0 0 1 16,0 0 0-16,2-2 0 0,-1-2-4 0,2 0-1 15,-1-2 0-15,2 0 0 16,-1 0-9-16,-1-2 8 0,2-1-8 0,-1 0 8 0,-1 1-8 0,2 2 0 0,1-1 0 16,-3-2 8-16,3 3-8 0,-3 0 0 15,0 3 0-15,0-5 0 0,1 4 0 0,-1 2 0 0,0-2 0 0,3 2 0 16,-5 2 0-16,4 2 0 15,1 4 0-15,-1-2 0 0,1-6 0 0,-1 4 0 16,1 0 0-16,1 0 0 0,0 2 0 0,1-1 0 16,0 3 0-16,-3 0 0 0,3 0 0 0,2 0 0 0,-2 3 9 15,-3-3-9-15,1 0 11 0,-1-3-3 0,1 3 0 16,-3-2 0-16,0 0-8 0,1 0 12 0,-3-4-12 0,0 0 12 16,0 0-12-16,0 0 8 0,0 0-8 0,-5 2 8 15,1 4 0-15,-3-4 0 0,0-2 0 16,0 0 0-16,1 0-8 0,-1 0 0 0,0-2 0 0,-2 2 0 15,2 0 0-15,-1 0 0 0,1 0 0 16,-2-4 8-16,3 2-8 0,-3 2 0 0,2 0 9 0,-2 0-9 16,4-2 0-16,-1 2 0 0,1-2 0 15,1 0 0-15,1 2 0 0,3 0 0 0,0 0 9 16,-4 0-9-16,4 0 0 0,0 0 0 0,0 0 0 16,0 0-12-16,0 0 12 0,0 0-11 0,0 0 11 0,0 0-10 15,0 0-74-15,0 0-14 0,0 0-3 0,4-2-877 16,1 2-175-16</inkml:trace>
  <inkml:trace contextRef="#ctx0" brushRef="#br0" timeOffset="181184.63">12737 3967 1918 0,'0'0'42'0,"0"0"9"0,-3-2 1 0,1-2 3 0,1 0-44 0,-2 2-11 0,1-4 0 0,-2 2 0 15,-1 0 164-15,1 0 32 0,-1 0 5 16,1 3 2-16,4 1-111 0,-7 0-23 16,0 0-4-16,0 0-1 0,1 1-12 0,-3 1-2 0,0 2-1 0,0 2 0 15,0 0-13-15,0 0-4 0,0 2 0 0,3 2 0 16,-1 0-24-16,0 0-8 0,3-1 0 0,-1 3 0 16,1 0 12-16,1 0-12 0,1 0 12 0,2 2-12 15,2-4 16-15,1 2-3 0,-1-4-1 0,0-2 0 16,3 2-12-16,-3-2 11 0,5 0-11 15,-3-2 10-15,1 0-1 0,1-2 0 16,-1-2 0-16,2 0 0 0,-1 0 8 16,0-2 2-16,1-2 0 0,-2-2 0 15,-1 2-9-15,1-2-2 16,-1 0 0-16,3-2 0 0,0 0-17 16,-1-2-4-16,-1 2-1 0,-1 0 0 0,1-2 30 15,-3 2 5-15,-2 1 2 0,2 1 0 16,1 2-23-16,-3-2 0 0,0 1 0 0,0 5 0 15,0 0 9-15,0 0-9 0,0 0 12 0,0 0-12 0,0 0 0 16,0 0 0-16,-5 5 0 0,3 1 0 0,0-1 30 0,-1 1 6 0,3 2 0 16,0-2 1-16,3 3-81 0,-3-4-16 0,4 1-3 15,-2 0-1-15,1 0 52 0,-1 0 12 0,5-4 0 0,-3 2 0 0,1 0 0 16,-2-2 0-16,2 0 0 0,-1 0 0 0,1 0 22 16,2-2 7-16,-3-4 2 0,1 2 0 15,1 0-31-15,-1-2 0 0,-1-2 0 0,3 4 0 0,-2-4 0 16,1 2 0-16,-3 0 0 15,1 2 0-15,1 2 0 0,-3-2 0 16,-2 2 0-16,0 0 0 0,2 4 32 0,3-2 1 16,-3 2 0-16,0 4 0 0,0-4-59 0,0 2-12 15,0 0-2-15,0 4-1 0,-2-4 33 16,3 4 8-16,-3-2 0 16,0 2 0-16,-3-2 31 0,3 2 8 15,-2-3 1-15,0-1 1 0,0 0-61 16,0 2-12-16,0-4-2 0,0 2-1 0,-1-2 35 15,-1 0 8-15,-1 0 0 0,1-2 1 16,-1 0-9-16,-1 2 0 0,1-4 0 0,-2 2 8 0,1 0 0 0,1 0-8 16,-2-2 12-16,1 0-4 0,-1-2 3 0,0 0 0 0,3-2 0 15,-2 2 0-15,1-2 1 0,-2 2 1 0,3 0 0 0,-1 0 0 0,1-2-13 0,2 0 0 16,2 4 0-16,-5-2 0 0,5 2 0 0,-4-2 0 0,4 2 0 0,-3-4 0 0,3 4-16 16,0-4 4-16,-2 0 1 0,2 4 0 0,0 0-66 0,0 0-14 0,0-4-2 0,2 2-901 0,-2-2-180 15</inkml:trace>
  <inkml:trace contextRef="#ctx0" brushRef="#br0" timeOffset="182426.8597">14798 3810 1335 0,'0'0'29'0,"0"0"7"0,0 0 0 0,0 0 2 0,0 0-30 0,0 0-8 0,0 0 0 0,0-4 0 16,0 1 132-16,0-3 26 0,0 6 5 0,0 0 1 16,0 0-34-16,0-5-6 0,0 1-2 0,0 4 0 15,0 0-19-15,0 0-4 0,0 0-1 0,0 0 0 16,0 0-53-16,0 0-10 0,0 6-3 0,0 0 0 15,0-2 10-15,0 4 2 0,0 2 0 0,0 2 0 16,0 4 4-16,0 0 0 0,-3-1 1 0,3 6 0 16,0-2-21-16,0 3-4 0,0-2 0 0,0 2-1 15,0 0 14-15,0-2 3 0,0 2 1 0,0-3 0 16,3-3-21-16,-3 0-4 0,0 2 0 16,0-3-1-16,0 0-5 0,2-2-1 0,-2 1 0 15,2-2 0-15,-2 0-9 0,2-2 12 0,-2-2-12 0,3 0 12 16,-3 0-12-16,0 0 8 0,0-4-8 15,2 2 8-15,0-4-8 0,-2-2 0 0,0 0 0 16,0 0 0-16,0 0 0 0,0 0 0 0,0 0-12 16,0 0 12-16,0 0-94 0,0 0-11 0,-2-4-3 0,0-2 0 15,2-2-60-15,-3-2-13 0,3 0-3 16,-2 0-1014-16</inkml:trace>
  <inkml:trace contextRef="#ctx0" brushRef="#br0" timeOffset="182970.69">14744 3838 2329 0,'0'0'51'0,"0"0"10"0,0 0 3 0,0 0 2 0,0 0-53 0,0 0-13 0,0 0 0 0,0 0 0 16,0 0 89-16,-5 4 15 0,3 4 4 0,-3-2 0 15,2-2-71-15,0 2-13 0,-1 6-4 0,-1-6 0 16,3 2 20-16,0 2 3 0,0-3 1 0,-3 4 0 15,3-4-30-15,0 1-6 0,-1-2 0 0,1 2-8 16,0-2 16-16,2-2-4 0,0-4-1 0,0 0 0 16,0 0 1-16,0 0 0 0,0 0 0 0,0 0 0 15,0 0 17-15,0 0 4 0,0 0 1 0,0 0 0 16,2-2-34-16,0 0 0 0,3-6 0 0,-1 2 0 16,-1 0 11-16,1-2-2 0,1 1 0 0,-1-2 0 0,1 0-9 0,1 0 0 15,-2 2 0-15,1-1 0 16,1 0 0-16,-1 4 0 0,-1 2 0 15,1 0 0-15,-1-2 0 0,1 2 0 0,-1 0 0 16,-1 2-11-16,1 2 11 0,-2 0 9 0,3 0-1 16,-3 0-8-16,0 2 0 0,3 2 0 0,2 0 0 0,-3-4 0 15,3 4-17-15,-3-2-11 16,2-1-1-16,-1 3-1 16,2 0 30-16,-3-2 0 15,-2-2 0-15,3 2 0 0,-1 1 19 0,1-4 9 16,-3 1 3-16,0 1 0 0,1-2-23 0,-3-1-8 0,0 0 0 15,0 0 9-15,0 0-9 0,0 0 8 16,-5 5-8-16,1-4 8 0,4-1 15 0,-7 4 2 0,0-2 1 16,-2 0 0-16,0-2-38 0,1 2-8 0,-3-2-2 15,-1 2 0-15,1-2 22 16,0 2 0-16,0-2 0 0,-1 2 0 16,3-2 10-16,0 0-10 0,1 0 12 0,1 0-12 0,-2 0 0 15,3 0 0-15,1-2 0 0,1 2 0 0,4 0 0 0,0 0 0 0,-5 0 0 0,5 0 0 16,0 0 0-16,0 0-14 0,0 0 1 0,0 0 0 0,0 0-143 0,0 0-28 0,2 0-5 0,5 0-2 15</inkml:trace>
  <inkml:trace contextRef="#ctx0" brushRef="#br0" timeOffset="183246.91">15043 3899 2508 0,'0'0'71'0,"0"0"16"0,0 0-70 0,0 0-17 16,0 0 0-16,0 0 0 0,-2 6 55 0,-1-2 7 16,1 2 2-16,2 2 0 15,-2 4 0-15,0-2 0 0,-1 2 0 0,1 0 0 0,2 2 0 0,0-2 0 16,0 0 0-16,0 2 0 0,0-3-52 0,0 3-12 16,2 1 0-16,-2-8 0 0,0 3 54 0,3 0 8 15,-3-2 2-15,0-2 0 16,0-6-103-16,0 0-20 0,0 0-4 0,0 0-1 15,0 0-193-15,0 0-39 0,9-4-8 0,-7-4-2 0</inkml:trace>
  <inkml:trace contextRef="#ctx0" brushRef="#br0" timeOffset="183696.59">15001 3909 2168 0,'-7'-4'61'0,"7"4"15"0,0-6-61 0,-2 3-15 0,0-1 0 0,2-1 0 15,0-1 91-15,2 3 15 0,0-1 3 0,3 0 1 16,-1 0-31-16,3 2-7 0,1 0 0 0,1 0-1 15,-2-2-27-15,2 2-4 0,0 0-2 0,2 2 0 16,-2 0 21-16,0 2 4 0,-2 0 1 0,0 2 0 31,-1 0-103-31,1 0-20 0,-3 0-4 0,-2 2-1 0,3-3 103 0,-3 3 20 0,0-1 4 0,-2-1 1 16,0-4-64-16,0 6 0 0,-2-3-12 0,0 1 2 16,-1 1 10-16,1-2 14 0,2-3-3 0,-4 4-1 15,-2 2-10-15,1-1 0 0,-2-2 0 0,-2 3 0 0,3-4 0 16,-1 2 0-16,2 0 0 0,-1 2 0 15,1-4 0-15,1 2 0 0,1 0 0 0,3-4 0 0,0 4 28 16,0-4 3-16,-2 4 1 0,4 0 0 16,-2-4-32-16,3 6 0 0,-1-2 0 0,2 2 0 15,1-3 8-15,2 3-8 0,-1 0 0 0,-1 0 9 16,4-1-9-16,-5 1 8 0,3 1-8 0,-2-1 8 16,-1 0 14-16,-2 0 2 0,2 3 1 15,1-4 0-15,-3 1-25 0,2 0-16 0,-4-4 3 0,0 6 0 16,0-6 13-16,0 4 13 0,-2-2-2 0,2-4-1 15,0 0-10-15,-4 4 0 0,1 0 9 0,-3-2-9 0,2 2 56 16,-3-2 6-16,3-2 2 0,-3 2 0 0,0-2-64 0,0 0-15 16,1-2-1-16,-1 0-1 0,2 2 17 0,-1-2 0 15,-1 4-8-15,2-4 8 0,1 0 0 0,-1-2 0 16,1 0 0-16,2-2 0 16,-1 0-35-16,0 0-9 0,0-2-3 0,3 2 0 15,0 2-127-15,0-1-26 0,3-1-4 0,0 0-1075 0</inkml:trace>
  <inkml:trace contextRef="#ctx0" brushRef="#br0" timeOffset="184052.8597">15235 3973 2268 0,'0'0'50'0,"-2"4"10"0,2-4 3 0,-3 6 0 0,1-2-51 16,0 4-12-16,0 0 0 0,-1-1 0 0,1 2 88 0,0-3 14 15,2 3 3-15,0 0 1 0,2-3-34 0,3 6-6 16,-3-9-2-16,0 3 0 0,3 2-51 0,-1-2-13 15,1 0 0-15,-1-4 0 0,1 2 54 0,1-4 8 16,-1 0 2-16,2 0 0 16,-3-2-52-16,1 0-12 0,1-2 0 0,-1 0 0 0,-1-2 0 0,3-2 0 15,-3 2 0-15,0-2 0 0,1 2 0 0,-1 2 0 16,-1 1 0-16,1-2 0 0,-2 4 0 0,-2 1 0 16,0 0 0-16,0 0 0 0,0 0 0 0,0 6 0 15,0 1 0-15,-2 4 0 0,2-4 37 0,-2 3 5 16,0 2 1-16,-3-2 0 0,3-2-18 0,-3 2-3 15,1 2-1-15,0 0 0 0,0-3 0 0,-1 1 0 16,1-2 0-16,-3 2 0 0,0-2-7 16,3 0-2-16,-3-2 0 0,0-4 0 0,3 2-4 15,-3-2-8-15,2-2 11 0,1 0-11 16,-3 0-24-16,3-2-12 0,-1-2-3 0,1 2 0 16,-3-2-163-16,1 0-33 0</inkml:trace>
  <inkml:trace contextRef="#ctx0" brushRef="#br0" timeOffset="185159">12065 4965 759 0,'0'0'16'0,"0"0"4"0,0 0 1 0,-4 0 1 0,-1 0-22 0,3-2 0 16,2 2 0-16,-4 2 0 0,-1-4 76 0,5 2 12 0,0 0 1 0,-4 0 1 16,4 0-6-16,-5-2-2 0,1 2 0 0,4 0 0 15,-5-2 31-15,5 2 7 0,-4-2 0 0,-1 0 1 16,1 2-21-16,4 0-4 0,-5 0 0 0,5 0-1 15,0 0 3-15,-4 0 1 0,4 0 0 0,0 0 0 16,-5-2-22-16,5 2-4 0,0 0-1 0,0 0 0 16,0 0-16-16,0 0-3 0,0 0-1 0,0 0 0 15,0 0-25-15,0 0-6 0,5 2-1 0,-1-2 0 16,3-2-4-16,0 2 0 0,-1-2-1 0,1 2 0 16,4 0 8-16,-2 2 1 0,0-2 1 0,0 0 0 15,2 0-25-15,-2 0 0 0,0-2 0 0,2 2 0 16,-2 2 8-16,-2-2-8 0,2 0 12 0,-2 2-4 0,-1-2 0 15,1 0-8-15,-3 0 12 0,0 0-4 0,1 0 0 16,-5 0-8-16,2 0 12 0,-2 0-4 0,0 0 1 16,0 0 0-16,0 0 0 0,0 0 0 0,0 0-1 15,0 0 0-15,0 0 0 0,-4 0 0 0,-1 0 0 0,-1 0 0 16,-1 0 0-16,1-2 0 16,-1 2-8-16,0 0 0 0,-2 0 0 15,2 0 0-15,1-2 0 0,-1 2 0 16,0 0 0-16,0 0 0 0,7 0 0 0,-4 2 0 15,-3-2 0-15,3 0-11 16,-1 0 11-16,5 0 0 0,0 0 0 0,0 0 0 16,0 0 0-16,0 0 0 0,0 0 0 0,0 0-8 0,0 0-38 0,0 0-7 15,0 0-2-15,0 0 0 0,0 0-173 0,0 0-34 0,0 0-7 0,0 0-2 0</inkml:trace>
  <inkml:trace contextRef="#ctx0" brushRef="#br0" timeOffset="185757.73">12244 4626 990 0,'0'0'21'0,"0"0"5"0,2-6 1 0,-2 2 1 0,2-2-28 0,-2 2 0 15,3 0 0-15,-3-2 0 0,0 4 144 0,0-4 22 16,0 2 5-16,0-2 1 0,0 2-18 0,0 4-3 16,-3-2-1-16,1-2 0 0,2 1-29 0,0 3-5 15,-2-5-2-15,2 5 0 0,-2-4-30 0,2 4-7 0,-3-2-1 0,3 2 0 16,-2-4-20-16,2 4-5 16,0 0-1-16,0 0 0 0,0 0-19 0,0 0-4 15,0 0-1-15,0 0 0 0,-2 3-5 0,0 3-1 16,-1 0 0-16,1-1 0 0,0-1-9 0,2 4-3 15,0 2 0-15,0 2 0 0,0 0 3 0,0 2 0 16,0 2 0-16,0-1 0 0,0 1 1 0,2-2 1 0,-2 4 0 16,0 0 0-16,2 0 22 0,-2 2 4 0,0-2 1 15,0-1 0-15,0 0-13 0,0-2-3 0,0-3 0 16,0 4 0-16,0-4-24 0,-2 2 0 16,2-2 0-16,0 0 0 0,-2-4 31 0,0-1 1 15,2-1 0-15,0 0 0 0,0 0-32 0,0 0 0 0,0-6 0 16,0 0 0-16,0 0 0 0,0 0 0 0,0 0 0 0,0 0 0 15,0 0-90-15,0 0-24 0,0-3-5 0,0-3-1 16,-3 1-192-16,3-1-38 16,0-10-8-16,-2 3-2 0</inkml:trace>
  <inkml:trace contextRef="#ctx0" brushRef="#br0" timeOffset="186076">12161 4781 2300 0,'0'0'51'0,"0"0"10"0,0 0 3 0,0 0 0 0,-4 2-52 0,2 4-12 15,-1-2 0-15,1 2 0 0,2 0 110 0,0 1 19 16,2-1 4-16,-2 0 1 0,3 2-51 0,1 0-11 16,-2-2-1-16,2 2-1 0,1 0-14 0,-1 0-4 15,1-2 0-15,-1 0 0 0,1 0-25 0,-3-2-6 16,2-1-1-16,1 2 0 0,-3 1 10 0,3 0 2 16,-3-2 0-16,0 2 0 0,3-5-16 0,-1 4-4 15,-2-4 0-15,-2-1 0 0,5 2-3 0,-3-2-1 0,3 0 0 0,-3 0 0 16,2-2 4-16,1 1 0 0,-3-2 0 0,3 1 0 15,-3 1-12-15,2-5 0 0,-2 0 0 16,2-3 0-16,-1 6 0 0,-1-3-11 0,0-2 3 0,0 2 0 16,1-2 8-16,-1 2 11 0,0 0-3 15,0 0 0-15,1 0-22 0,-1 0-5 0,0 2-1 16,0-2 0 0,1 0-121-16,1 0-25 0,-2 0-5 15,3 2-1191-15</inkml:trace>
  <inkml:trace contextRef="#ctx0" brushRef="#br0" timeOffset="186838.64">12614 4630 1743 0,'0'0'49'0,"0"0"11"0,0 0-48 0,-4-4-12 15,2 2 0-15,-3-2 0 0,1 0 131 0,1 0 23 16,-1 2 5-16,-3 0 1 0,3 2-32 0,-3 0-7 16,2 0-1-16,-1 2 0 0,-1 0-31 0,0 2-6 0,0 0-2 15,1 2 0-15,0 2-34 0,-1-2-7 0,2 3-2 0,-1 0 0 16,1 3-18-16,1-3-4 15,-1 1-1-15,3 0 0 0,0 2-3 0,2 0 0 16,2-2 0-16,-2 2 0 0,2-2-3 0,3 0-1 0,-1-3 0 16,1 4 0-16,1-4 1 0,1-1 0 15,0-2 0-15,0 2 0 0,-1-1 7 0,0-4 2 16,1 1 0-16,2 1 0 0,-2-3-18 0,0-5 8 16,-1 1-8-16,1 1 0 0,0-3 12 15,2 0-4-15,-2 0 0 0,-1-3-8 0,1 2 12 16,-1-1-12-16,-1 2 12 0,-1 0-12 15,1 0 0-15,-3 0-19 0,0 2 3 0,-2 4 0 16,0 0 16-16,0 0 0 0,0-6 0 0,0 6 0 0,0 0 0 16,0 0 0-16,0 0 0 0,0 0 0 0,0 4 10 0,0 2 6 15,0-2 0-15,0 2 1 0,0 0-27 0,0-1-6 16,2 1 0-16,3 0-1 16,-3 3 30-16,3-3 7 0,-3-3 0 0,2 3 1 0,-1-2-21 15,-1 1 0-15,0-5 0 0,3 1 0 0,-3 4 0 0,5-4 0 16,-3-1 0-16,1-1 0 0,1-2 0 0,-1 1 0 0,-1 1 8 15,1-4-8-15,-1 1-14 0,2 1-7 0,-3-1-2 0,1 2 0 16,-2-2 37-16,1 2 7 0,-3 2 2 0,0 0 0 0,2 0-23 0,0 3 0 16,-2-3 0-16,2 5 0 0,-2 0 0 0,3 1 0 15,-1 0 0-15,-2 0 0 0,0 2 0 0,0 0 0 16,-2-2 0-16,-1 0 0 0,3 0 0 0,-2 2 0 16,-2-2 8-16,1 0-8 0,1 0 17 0,0-2-1 15,-3 0 0-15,-1-2 0 0,2 2-16 0,-1-2 0 16,-1-1 0-16,1 4 0 0,1-5 18 0,-1 1-3 0,1-1-1 0,-1-1 0 15,5 1 3-15,-4 0 1 0,-1 0 0 16,1-2 0-16,-1-1-2 0,1 3-1 16,-1-1 0-16,1 1 0 0,-1-2-7 0,1 0 0 0,1-2-8 15,-1 2 12-15,4 2-8 0,0 0-4 0,-2-4 0 0,2 4 0 16,-3-2 0-16,3 2 0 0,0 0 0 0,0 0 0 16,0 0-13-16,0 0-3 0,-2-2 0 0,2 2 0 15,0 0-72 1,0 0-14-16,0 0-3 0,0 0-1402 0</inkml:trace>
  <inkml:trace contextRef="#ctx0" brushRef="#br0" timeOffset="198507.4799">11330 7199 1328 0,'0'0'29'0,"0"0"7"0,0 0 0 0,0 0 1 0,0 0-29 0,0 0-8 0,0-1 0 0,-2-4 0 16,0 2 128-16,2-1 24 0,-2-1 4 0,-1 2 2 16,3 3-39-16,-2-3-8 0,0 0-2 0,2 3 0 15,0 0-28-15,-7-2-5 0,3-2-2 0,-2 2 0 16,1 2-16-16,1 0-3 0,-3 0-1 0,2 0 0 15,-1 2 1-15,1-2 0 0,-2-2 0 0,3 2 0 16,-3 0-29-16,3 0-6 0,-1 2 0 0,-2 0-1 16,3 2-3-16,-1-1 0 0,1 2 0 0,2 1 0 15,-3-2-16-15,3-1 0 0,2 6-11 0,0-2 11 16,0 4 0-16,0-4 0 0,2 1 0 0,0 0 0 16,3-2 0-16,-1 2 17 0,1 0-1 0,-1-2-1 15,1 2 3-15,2-4 1 0,-3 0 0 0,3 0 0 16,-3-2-19-16,3 2-12 0,-2-2 1 0,1 0 1 15,-1 0 10-15,2-2 14 0,-3 0-3 0,3-2-1 16,-3-2 3-16,0 0 1 0,1 0 0 0,-1 2 0 16,-2-2 4-16,3-2 1 0,-5-2 0 0,2 2 0 15,0 0-9-15,-2 0-2 0,0 0 0 0,-2-2 0 0,2 3-8 16,-2-1 12-16,0 0-12 16,-3 1 12-16,3 1-12 0,-3 1 12 0,1-1-12 15,-1-1 12-15,2 2-12 0,-2 0 0 16,-2 3 9-16,1-1-9 0,1 1 0 0,-2 0 8 15,3 0-8-15,-3 0 0 0,3 1 0 16,-1 4 0-16,1-1 0 0,1 2 0 0,1 0 0 0,0 0 0 16,0 0 0-16,2 1 0 0,0 1 0 15,2 0 0-15,0 0 0 0,0 0-8 0,3-2 8 16,2 0 0-16,-3 0 0 0,1 0 0 16,1-2 0-16,1 2 14 0,-2-4-2 15,1 0 0-15,1-1-12 0,0-1 0 0,-1-1 0 16,1 1 0-16,-3-4 0 0,1 2 8 0,1-4-8 0,-3 0 9 15,1 2 0-15,-2-2 0 0,1-2 0 0,-3 0 0 16,2 0-9-16,-2 0 12 0,0 0-12 0,-2-1 12 0,2 3-12 0,-3-5 8 16,1 1-8-16,-2 3 8 0,-1 1-8 0,-2 1 0 0,3-1 0 0,-3 3 0 0,3 1 0 0,-5 2 0 0,3 0 0 15,-3 2 0-15,0 1 0 0,2 0 0 0,0 0 0 0,0 3 0 16,1 0 0-16,-1 3 0 0,2-2 0 0,1-1 0 16,2 5 0-16,2-4 0 0,0 1 0 0,0 0 0 15,2 0 0-15,0 0 0 0,0-2 0 0,1-2 0 16,3 2 0-16,-1-2 0 0,-1 4 0 0,1-4 0 15,-1-4 0-15,1 2 0 0,-1-2 0 0,1 2 0 16,-1-2 0-16,1-2 12 0,2 0-12 0,-3-2 12 16,1 2-12-16,-3-2 0 0,2-2 0 0,-2-2 8 15,0 2 3-15,0 0 0 0,1-2 0 0,-3-2 0 16,0 2 9-16,-3 0 1 0,1 1 1 0,0-2 0 0,-3 3-22 16,4 3-20-16,-4-1 4 0,-1-1 1 15,1 4 15-15,1-1 0 0,-3-1 0 0,0 3 0 16,0 3 0-16,1 0 0 0,-1 0 0 0,2 0 0 0,-1 2 0 0,3 0 0 15,-1 1-8-15,2 2 8 0,2-2 0 0,-3 2 0 16,3-2 0-16,0 0-9 0,3 0 9 0,-1-2 0 16,2 2 0-16,1 0 0 0,-3 0 0 15,3 0 0-15,1-4 0 0,-1 2 0 0,2 0 0 0,-1-2 0 16,-1-2 0-16,2 0 0 0,-3 0 8 0,3 0-8 16,-3-2 10-16,1-2-10 0,1 2 11 0,-2-4-11 0,1 2 12 15,-1-2-12-15,-1 0 11 0,-1 0-11 0,0-4 10 0,-2 2-10 16,0-1 10-16,-2 0-10 0,0 1 10 15,-3 2-10-15,3 1 8 0,-3 0-8 0,-1-1 0 16,2 3 0-16,-1 0 0 0,-1 2 0 0,-1 1 0 0,-2 0 0 16,2 1 0-16,0 4 0 15,1-5 0-15,-1 6 0 0,2 0 0 0,1 4 0 16,-1-4 0-16,1 3 0 0,4 1 0 0,-2-2 0 0,2 0 0 0,2 0 0 16,0 0 0-16,0-2-8 0,3-2 8 0,2 0 0 15,-3 0 0-15,3-2 0 0,-3 0 0 0,3 0 0 16,0 0 0-16,0-2 0 0,-3-2 0 0,3 0 9 15,0 0-9-15,-1 0 8 0,-2-2-8 0,1-2 8 16,1 0-8-16,-3 0 8 0,-1 0-8 0,0 0 8 16,-2 0-5-16,0 0-3 0,0 0 0 0,-2 1 0 0,0 0 0 15,-3 1 0-15,1 1 0 0,-1-2 0 0,1 4 0 16,-2-2 0-16,-1 3 0 0,0 3 0 0,0-3 0 0,1 1 0 16,-1-1 0-16,-2 5 0 0,2-2 0 0,3 1 0 15,-3 1 0-15,2-2 0 16,3 1 0-16,0-2 0 0,2-2 0 0,-2 4 0 0,2-4 0 0,0 0 0 15,0 0 0-15,0 4 0 16,2 2-46-16,0 0-9 0,0-2-1 0,3 2-1526 0</inkml:trace>
  <inkml:trace contextRef="#ctx0" brushRef="#br0" timeOffset="200945.49">10427 6100 1396 0,'0'0'31'0,"0"0"6"0,0 0 2 15,0 0 0-15,0 0-31 0,-5 0-8 0,1 0 0 0,4 0 0 0,0 0 141 0,-5 2 27 16,5-2 6-16,0 0 1 0,-4 0-47 0,4 0-8 16,0 0-3-16,-5 4 0 0,5-4-29 0,0 0-5 15,0 0-2-15,0 0 0 0,0 0-38 0,0 0-8 0,2 4-2 0,1 0 0 16,1-2-5-16,1 0 0 0,1 0-1 15,-1-2 0-15,4 0-3 0,-2-2-1 0,1 2 0 16,1-2 0-16,2 0 12 0,-2 0 2 16,0 2 1-16,0 0 0 0,0 0-26 0,0-2-12 0,-2 2 10 15,0-2-10-15,-1 2 18 0,-2 0-2 0,-2-2-1 16,-2 2 0-16,0 0-1 0,0 0 0 16,0 0 0-16,0 0 0 0,0 0 3 0,0 0 1 15,0 0 0-15,0 0 0 0,0 0 6 0,0 0 0 0,0 0 1 0,0 0 0 16,-4-2-12-16,0 0-2 0,0 0-1 0,-1 0 0 15,1 0 0-15,-1-2 0 16,1 2 0-16,-3-2 0 0,0 2 16 16,3-4 3-16,-1 2 1 0,1 1 0 0,1-2-30 15,-1 1 0-15,-1-2 0 0,1-1 0 0,2-1 0 0,-1 2 0 0,-1-4 10 16,2 4-2 0,2-4-8-16,-3 2 0 0,3-2 8 15,-2 0-8-15,2 0 0 0,0 0 0 16,0 3 0-16,2-2 0 0,-2-3 0 0,5 3 0 0,-3-3 0 15,3 0 0-15,1 2 0 0,-1 0 0 0,-1 0 0 16,3 0-8-16,2-2 8 0,0 4-8 0,0 0 8 16,0 2-8-16,0 0 8 0,-1 2-8 0,1 1 8 15,3-2-8-15,-1 5 8 0,0 0-8 0,0 0 8 0,1 5-8 0,-3-2 8 0,2 1 0 16,-3 2-9-16,-1 2 9 0,0 2 0 16,-3 0-9-16,1 0 9 0,-1 2 0 0,-2 2 0 15,1-2 0-15,-3 0 0 0,0 0 0 0,0 1 0 0,0-1 0 0,-3 4 0 16,1-2 0-16,0 2 0 0,0-2 0 0,-1 2 0 0,3-2 0 15,-2-2 0-15,2 0 0 0,0 0 0 0,0 0 0 0,0-1 0 16,0-3 0-16,2 2 0 0,1-4 0 0,-1 0 0 16,2 0 0-16,-1 0 8 0,1-4-8 0,1 2 0 0,-1-2 8 15,1-2-8-15,-1 0 0 0,1-2 0 0,-1 0 8 16,1-2-8-16,-1 0 0 16,1 0-75-16,-1 0-17 0,3-2-4 0,-3 0-915 0,2 0-182 15</inkml:trace>
  <inkml:trace contextRef="#ctx0" brushRef="#br0" timeOffset="201310.8">10811 6146 2616 0,'0'0'74'0,"0"0"17"16,0 0-73-16,0 0-18 0,0 0 0 0,0 0 0 15,0 0 128-15,0 0 23 0,2-2 4 0,0-2 1 0,0 2-64 0,1-2-12 16,1 0-2-16,-2 2-1 0,2-2-36 0,1-2-7 15,-1 0-2-15,1 2 0 0,-3-2-16 0,2 0-4 16,1 0-1-16,-1 0 0 0,3 0-11 0,-2 2 0 16,-1-4 0-16,1 4 8 0,-1 1 10 0,1 0 2 15,-1 0 0-15,1 3 0 0,-3 0-20 0,2 2 0 16,-1-1 0-16,-1 2 0 0,0 0-12 0,-2 3-7 16,2-2-1-16,-2 2 0 0,0 2 20 0,0 0 0 15,0 0 0-15,0 2 0 0,-2-2 22 0,2 2 8 16,-2 0 2-16,2 0 0 0,-2-2-32 15,2 1 0-15,-3 2 0 0,3-4 0 0,0-1 0 16,0 3 9-16,0-2 1 0,0-1 0 0,0 0-2 16,0 0-8-16,0-6 12 0,0 0-4 0,0 0-5 0,0 0-3 15,0 0 0-15,0 0 0 16,0 0-52-16,0 0-11 0,0 0-1 0,0 0-989 16,0 0-198-16</inkml:trace>
  <inkml:trace contextRef="#ctx0" brushRef="#br0" timeOffset="202920.7">10726 7001 1490 0,'0'0'32'0,"0"0"8"0,0 0 0 0,0 0 3 0,0 0-35 0,0 0-8 0,2-2 0 0,-2 2 0 16,2-2 152-16,-2 2 29 0,0 0 6 0,0 0 1 16,0 0-31-16,0 0-5 0,2-4-2 0,-2 4 0 15,0 0-70-15,0 0-13 0,0 0-3 0,2 4-1 16,-2 2-29-16,0 2-6 0,2 2 0 0,-2 0-1 16,0 2-7-16,0 0-2 0,3 0 0 0,-3 1 0 15,2 1 7-15,-2 1 2 0,2-8 0 0,-2 3 0 16,2 2 2-16,-2-2 1 0,3 2 0 0,-3-2 0 15,0-2-4-15,0 0-1 0,2-2 0 0,-2 1 0 16,0-2-7-16,0-1-2 0,0-1 0 0,0-3 0 16,0 0-2-16,0 0-1 0,0 0 0 0,0 0 0 15,0 0 5-15,0 0 1 0,0 0 0 0,-5-6 0 0,3 0-5 16,-2-1-1-16,1-4 0 16,-1 4 0-16,2-1-13 0,-2 0 11 15,2-6-11-15,-1 2 10 0,1-4-10 16,2 3 0-16,0-2 0 0,0 2 8 15,2-1-8-15,1-2 0 0,-1 2 0 16,2 0 0-16,0 0 0 0,1 0-9 0,-1 2 9 16,3 3 0-16,0-2-8 0,-1 1 8 0,1 1 0 15,2-1 0-15,-2 2 0 0,2 2 0 0,2 4 12 16,-2 2-3-16,0 0-33 0,-3 2-6 16,3 0-2-16,-2 4 0 0,-3-2 32 0,1 2 0 15,-1 3 0-15,1 1 0 0,-1 1 0 0,1 2 0 16,-3-1 0-16,3 2 0 0,-3-2 0 0,-2 0 0 15,2 2 0-15,-2-1 0 0,0 2 0 0,0-2 0 0,2-1 0 16,-2 2 0-16,-2-2 0 0,2-2-9 0,2-2 9 0,-2 2 0 16,0-2 0-16,0 2 0 0,0-4 0 0,0 2 0 15,0 0 0-15,0-2 0 0,0-2 0 0,-2-1 0 16,2 2-71-16,0-5-15 0,0 0-3 0,0 0-901 0,-2-5-180 16</inkml:trace>
  <inkml:trace contextRef="#ctx0" brushRef="#br0" timeOffset="203243.8897">10712 7134 2257 0,'-11'0'49'0,"7"2"11"0,-1-2 1 0,1 2 3 0,-1-2-51 16,1 2-13-16,4-2 0 0,0 0 0 0,0 0 124 0,0 0 23 15,0 0 4-15,0 0 1 16,0 0-64-16,0 0-13 0,0 0-3 0,4 2 0 0,3-2-19 0,0 0-4 16,-1 0-1-16,3 0 0 0,0 0-25 0,0 0-6 15,2-4-1-15,0 2 0 0,0 0 6 0,3 0 1 16,-3 0 0-16,3 2 0 0,-3-4-7 0,2 4 0 15,-2 2-1-15,0-2 0 0,-2-4-15 0,0 0 0 16,0 2 8-16,0 0-8 0,0-2 0 0,0 2 0 16,-2 1 8-16,-3 1-8 0,3 0 9 0,-3 0-1 15,0 0 0-15,-1 0 0 0,-1-3 2 0,-2 3 0 16,0 0 0-16,0 0 0 0,0 0-10 0,4 0 8 16,1 0-8-16,-5 0 8 0,0 0-8 0,0 0 0 15,0 0 0-15,0 0 0 0,0 0 0 0,0 0 0 16,0 0 0-16,0 0 0 0,0 0 0 0,0 0 0 0,0 0 0 15,0 0 0 1,0 0-76-16,0 0-16 0,0 0-4 0,0 0-1374 0</inkml:trace>
  <inkml:trace contextRef="#ctx0" brushRef="#br0" timeOffset="-213479">14789 7304 1638 0,'0'0'36'0,"0"0"7"0,0 0 1 0,0 0 3 0,-3-1-38 0,1-3-9 0,0 2 0 0,2 2 0 16,0-4 140-16,-2 0 25 0,-1-2 6 0,3 0 1 15,0 6-36-15,-2-2-6 0,-2-4-2 0,4 6 0 16,0 0-44-16,-5-2-10 0,1-2-2 0,-1 4 0 16,5 0-12-16,-4-2-4 0,1 0 0 0,-1 4 0 15,4-2-44-15,-5 2-12 0,1 0 0 0,-1 2 0 0,4 0 8 16,1 0-8-16,-2 2 12 0,2-2-4 0,0 2-8 0,0-2 0 16,0 0 0-16,2-1 0 0,2 2 0 0,0-1 0 15,-2-2 0-15,3 2 0 0,-3-2 0 0,3-1 0 16,-1-1 0-16,1 0 8 0,-1 0 9 0,1-1 2 15,-1-4 0-15,1 2 0 0,-1-1 4 0,-2-1 1 16,1 2 0-16,-3-1 0 0,0-4-14 0,2 2-2 16,0 0-8-16,-2 2 12 0,0 4-3 0,-2-4-1 15,0 0 0-15,2 4 0 0,-3-4-8 0,-1 4 0 16,-1 2 0-16,1-2 0 0,4 0 0 0,-5 4 10 0,1 0-10 16,-1 0 10-16,3 0-10 0,2 0 0 0,0-4 0 15,0 0 0-15,0 6 0 0,0-6 0 0,2 4 0 0,1 0 0 16,-1 0 0-16,0-2 0 0,3-1 0 0,-1-1 0 15,-4 0 0-15,5-1 8 0,-1-1-8 0,-4 2 8 16,5-4 0-16,-3 0-8 0,0 0 12 0,-2 0-4 16,0 4-8-16,0 0 8 0,2-4-8 0,-2-2 8 15,0 6 1-15,0 0 0 0,0 0 0 0,0 0 0 16,0 0-9-16,-4 0 8 0,-3 2-8 0,3 0 8 16,4-2-8-16,-7 2 0 0,2 0 0 0,-1 0 0 15,3 2 0-15,3-4 0 0,0 0 9 0,0 0-9 16,0 0 0-16,0 0 0 0,0 0 0 0,0 0 0 15,0 4 0-15,0-4-10 0,0 0 1 0,0 0 0 16,0 0 1-16,5 0 0 0,-5 0 0 0,4 0 0 16,-4 0-159-16,3-2-31 0,1 2-6 0,-2 0-2 0</inkml:trace>
  <inkml:trace contextRef="#ctx0" brushRef="#br0" timeOffset="-211778.9199">14681 7021 1486 0,'0'0'32'0,"0"0"8"0,0 0 0 0,0 0 3 0,0 0-35 0,0 0-8 16,0 0 0-16,-2-4 0 0,0 0 152 0,2 4 29 15,0 0 6-15,0 0 1 0,0 0-66 0,0 0-13 16,0 0-2-16,0 0-1 0,0 0-22 0,0-2-4 16,2-4 0-16,3 4-1 0,-3-2-23 0,2 2-4 15,1-2 0-15,-1 2-1 0,3-2-12 0,-2 0-3 16,4 2 0-16,-3-2 0 0,0 1-6 0,3-2-2 16,0 1 0-16,-2 1 0 0,4 0-11 0,-2 3-2 15,3 0-1-15,-3-2 0 0,0 1 10 0,2-2 3 16,-3 3 0-16,1 0 0 0,2 0-15 15,-2 3-2-15,3-3-1 0,-1 3 0 16,-2 0-9-16,2-2 0 0,0 4 0 0,2-2 0 0,-2-3 0 16,1 4 0-16,-1 1 0 0,0 0 0 0,0-1 0 15,1 2 0-15,-3 0 0 0,0 0 8 0,0 0-8 16,1 0 12-16,-1 0-12 16,0 0 12-16,-2 2-12 0,0-2 10 0,-1 1-10 15,1 2 10-15,0 0-2 0,-3 0-8 16,-1-2 12-16,-1 1-4 15,2 2-8-15,1 0 0 16,-3 0 0-16,3 0 0 0,-3-2 8 0,0 0 0 16,-2 0 0-16,2 0 0 0,0 1-8 0,-2 0 0 0,2-1 0 15,-2 2 0 1,0-1 0 0,0 1 0-16,0-2 0 0,0 2 0 15,0-2 0-15,0 0 0 0,0-2 0 0,-2 0 0 16,0 0 0-16,0 2 0 15,2 0 0-15,-4 0 0 0,-1-1 0 0,3 2 0 16,2 0 0-16,-2 1 0 0,2-2 18 16,-5-2 2-16,3 3 0 0,-3 0 0 0,3-1-20 0,-2 0 0 0,-1-2 0 15,1 4 0-15,1-2 0 0,-1-2 0 0,-1 0 0 16,1 2 0-16,-1-2 0 0,1-3 0 0,4-3 0 16,-5 6 0-16,3-1 0 0,-2-1 0 0,1 2 0 0,3-6 0 0,0 0 0 0,-4 2 0 15,4-2 0-15,0 0 0 0,-5 1 0 0,5-1 0 0,-6 0-8 0,6 0 8 0,0 0-54 0,-4 0-5 16,4 0-1-16,0 0 0 0,0 0-77 0,-5 3-16 0,5-3-3 15,0 0-746-15,0 0-149 0</inkml:trace>
  <inkml:trace contextRef="#ctx0" brushRef="#br0" timeOffset="-211415.78">14987 7382 1926 0,'0'0'55'0,"0"0"11"0,0 0-53 0,0 0-13 0,0 0 0 0,0 0 0 15,0 0 116-15,0 0 20 0,0 0 4 0,0 0 0 16,0 0-44-16,0 6-10 0,-2-2-2 0,2 2 0 15,0 2-28-15,0-2-5 0,-2 2-2 0,2-2 0 16,-2 0-15-16,2-2-3 0,-3 2-1 0,3 0 0 16,-2-3-6-16,2 2 0 0,0-1-1 0,-2-1 0 15,0 1-5-15,2 1-1 0,0-2 0 0,0 1 0 16,0 1-2-16,0-5-1 0,0 0 0 0,0 3 0 16,0 1-3-16,0-4-1 0,2 2 0 0,-2-2 0 15,4 0-2-15,1 2-8 0,-1 0 12 0,1-2-4 0,2-4-8 16,-1 4 8-16,1 0-8 0,-1-2 8 0,3 2 0 15,-2-4-8-15,0 2 12 0,-1 2-4 16,-1-1 13-16,2 1 3 0,-1 0 0 0,1 1 0 0,0 1-11 16,-3 1-1-16,-4-3-1 0,5-3 0 15,-1 1-1-15,-4 2 0 16,0 0 0-16,0 0 0 0,0 0-10 0,0 0 8 0,0 0-8 16,0 0 8-16,0 0-8 0,0 0 0 0,0 0 0 0,0 0 0 15,0 0-49-15,0 0-12 0,0 0-3 0,0 0-912 16,0 0-182-16</inkml:trace>
  <inkml:trace contextRef="#ctx0" brushRef="#br0" timeOffset="-210250.9499">15458 6898 1634 0,'0'0'36'0,"0"0"7"0,0 0 1 0,0 0 3 0,0 0-38 15,0 0-9-15,0 0 0 0,-2-4 0 0,0 2 140 0,2 2 27 16,0 0 5-16,0 0 0 0,0 0-60 0,0 0-13 15,0 0-3-15,0 0 0 0,0 0-25 0,0 0-6 16,0 0-1-16,0 0 0 0,0 0-10 0,0 0-2 16,0 0-1-16,0 0 0 0,0 0-31 0,7 2-5 0,-3 2-2 0,3-2 0 15,-3 2 13-15,3-2 2 0,2 4 1 0,-3 0 0 16,3-1-14-16,-2 1-3 0,4 3-1 16,-2-1 0-16,0-1 3 0,0 3 1 15,0-2 0-15,0 4 0 0,0 0-5 0,0 0-1 0,-3 0 0 0,-1 2 0 16,1-4 3-16,-1 2 0 15,-3 2 0-15,0-1 0 0,1 2-3 16,-3-2 0-16,2 1 0 0,-2-2 0 16,2-2 5-16,-2 2 1 0,-2-2 0 15,2 3 0-15,-2-1-3 0,2 3 0 0,0-3 0 0,-3 0 0 16,1-1 14-16,0 1 2 16,-3 2 1-16,1-2 0 15,-1 0-38-15,-1-1-8 0,2 1-2 16,-3 3 0-16,-2-3 31 0,0 1 5 0,2 1 2 0,-4-2 0 15,4-2-19 1,-2 2 0-16,0 0 0 0,0-1 0 16,3-2 0-1,-5-1-19-15,4 2 4 0,-2-1 1 0,-2-3 14 0,2 0 0 0,0-2 0 16,0 1 10-16,2-2-10 16,1 1 0-16,-3 2 0 15,2-2 0-15,0 0 0 0,3-2 0 0,0 0 0 16,4-2 0-16,0 0-14 0,0 0 5 0,-5 0 1 0,5 0 0 0,0 0-42 15,-4-2-8-15,2-2-2 0,2 4 0 0,0 0-67 0,-3-4-13 0,3-2-4 16,3 0-741-16,-3 0-149 0</inkml:trace>
  <inkml:trace contextRef="#ctx0" brushRef="#br0" timeOffset="-209897.21">15440 7396 2168 0,'0'0'61'16,"0"0"15"-16,0 0-61 0,-4 6-15 0,-1-2 0 0,3 0 0 0,-2 2 127 0,-1-2 22 0,3 2 5 0,-5 0 1 15,5 0-58-15,-3 0-11 0,1-2-2 0,2-1-1 16,-4 0-42-16,1 3-8 0,1 3-1 0,-1-3-1 15,1 0-1-15,-1 0 0 0,1 0 0 0,-1 2 0 16,-2-2-18-16,3 0-3 0,-1 0-1 0,3-2 0 16,0 0 6-16,2 0 1 0,0 0 0 0,0 0 0 15,0-4-6-15,0 4-1 0,0-2 0 0,0-2 0 16,0 0 0-16,4 2 0 0,1 0 0 0,-1 0 0 16,1 0 0-16,-1 0 0 0,3-1 0 0,0 2 0 15,0-3 0-15,-1 0 0 0,1 0 0 0,-1 0 0 16,1 0-8-16,2 0 0 0,0 0 0 15,-2 0 0-15,2 0 0 0,-3 0 10 0,1 2-10 0,0-1 10 16,0-1 1-16,-1 0 0 0,-1 0 0 0,-1 0 0 16,-4 0 1-16,5 0 1 0,-5 0 0 0,2 3 0 0,2-3-5 15,-4 0-8-15,0 0 11 0,0 0-11 0,0 0 8 16,0 0-8-16,4 3 0 0,-4-3 0 0,0 0 0 0,0 0 0 16,0 0-12-16,0 0 3 15,0 0-167 1,0 0-34-16,0 0-6 0</inkml:trace>
  <inkml:trace contextRef="#ctx0" brushRef="#br0" timeOffset="-206865.72">14813 6590 1177 0,'0'0'25'0,"0"0"6"0,0 0 1 0,0-2 2 15,3-4-34-15,-3 2 0 0,2 2 0 0,-2 2 0 0,0-6 154 0,2 2 24 16,-2 1 5-16,0 3 1 0,0 0-47 0,0 0-9 16,0-6-1-16,0 0-1 0,0 0-29 0,0 0-5 15,0-2-2-15,0 2 0 0,0-2-40 0,0 2-8 16,0 0-2-16,0-2 0 0,-2 2 10 0,2 0 2 16,-2 0 0-16,-3 2 0 0,-2 0-20 0,1 3-3 15,-1-2-1-15,0 3 0 0,-2 0 2 0,0 3 0 0,0-2 0 16,0 1 0-16,0 4-14 0,1-2-4 15,-1 2 0-15,2 0 0 0,0 2-12 16,3 2 9-16,-1 0-9 0,1-2 8 0,2 0-8 16,-1 0 0-16,3-1 0 0,0 2 0 0,0 0 0 15,3-3 0-15,1 0 0 0,1 0 8 16,-1-2-8-16,3 2 8 16,-3-2-8-16,1-2 8 15,2 2 0-15,-4-4-8 0,4 2 12 0,-2-2-4 16,1 0 0-16,1-2 0 0,0-2 0 15,2 0 0-15,-5-2 4 0,3 0 1 16,0 3 0-16,-3-2 0 0,1-1-13 0,-1 2 0 16,-1 1 0-16,1-1 0 0,-4-1 8 0,0 5 0 0,0 0-8 15,0 0 12-15,0 0 0 0,0 0 0 0,0 6 0 0,0 3 0 0,-2-2-2 16,0 5-1-16,2 0 0 0,-3 2 0 0,1 0 4 0,2-2 1 16,-2 2 0-16,2-3 0 0,-2 4-5 0,-1-3-1 0,1 1 0 0,2 1 0 15,-2-2 8-15,0-2 2 0,2 2 0 0,0-2 0 0,0 0-3 16,-3-2-1-16,3-1 0 0,0-1 0 0,3 0-14 0,-3 0 0 0,0-6-12 15,0 0 12-15,0 0-13 0,2 5 4 0,-2-5 1 16,0 0 0-16,0 0-62 0,0 0-12 0,0 0-2 0,0 0-927 16,0 0-185-16</inkml:trace>
  <inkml:trace contextRef="#ctx0" brushRef="#br0" timeOffset="-205830.97">15592 6461 1954 0,'0'0'43'0,"0"-3"9"0,2-3 1 0,0 0 3 0,-2 2-45 0,0-2-11 0,0 0 0 0,0-2 0 16,-2 2 127-16,0 0 23 0,-2 0 5 0,0 0 1 15,-1 2-55-15,-2-2-10 0,1 0-3 0,-3 2 0 16,2 2-20-16,-4 0-5 0,2 2-1 16,-5 0 0-16,3 4-15 0,-2 0-3 0,2 2-1 0,-3 2 0 15,3 2-20-15,0 0-4 16,0 2-1-16,2 3 0 0,0 0-8 0,4 2-2 15,1-1 0-15,-1 2 0 0,5-2-8 16,0-2 0-16,0 1 0 0,2 0-11 0,3-2 26 16,2-1 5-16,-1 2 0 0,3-2 1 0,-2-4-10 15,2 0-3-15,0 0 0 0,2-4 0 16,-2 0 0-16,0-2 0 0,2 0 0 0,-2-2 0 0,0-2 0 16,-2 0 0-16,2-4 0 0,0 0 0 0,0 0-8 15,0-2 0-15,-3 0 0 0,1 0 0 16,0-2 0-16,0 0 0 0,-1 2 0 15,-2 1 0-15,-2-2 0 0,-2 3 0 16,0 6 0-16,0 0 0 0,0 0 0 0,0 0 0 16,0 0 0-16,-2-1 0 0,2 1 0 0,-4 0 0 0,0 1 0 0,-1 4-11 0,1 0 11 15,-1 1 0-15,5-1 0 0,-2 2 0 16,2-1 0-16,0 0 0 0,0 0 0 16,0 0 0-16,2 0 0 0,1 0-8 15,1-2 8-15,-2-2-8 0,1 0 8 0,1 0 0 0,-2-2 0 0,2 2 0 16,3-2 0-16,-3-2 0 0,1 0 0 15,-1 0 0-15,3 0 0 0,0 2 0 0,0-2 0 16,-1 2 0-16,-1 0 0 0,2 0 0 0,-1 2 0 16,-1 2 0-16,-1 0 0 0,1 0 0 0,2 2 0 0,-5 0 0 0,-1 2 0 15,2 0 0-15,1 0 0 0,-2-1 0 0,1 4 0 0,-3-4-10 0,0 2 10 16,0-3-10-16,-5 1 10 0,3 1 16 0,0-2-4 0,-1 0-1 0,2 0 2 16,-4-4 1-16,-1 2 0 0,-1-2 0 0,2 2 8 0,1 0 2 15,4-4 0-15,-7 0 0 0,0 0-10 0,3 0-2 0,-3 0 0 0,3 2 0 16,4-2 4-16,-7 0 0 0,2-2 0 15,1 0 0-15,4 2-16 0,-5-2 0 0,1 0 0 16,4 2 8-16,-5-2-8 0,5 2 0 0,-4-4 0 16,4 4 0-16,0 0 0 0,-4-2 0 15,4 2 0-15,0 0 0 0,0 0-55 0,0 0-7 16,0 0-2-16,0 0-988 0,0 0-199 0</inkml:trace>
  <inkml:trace contextRef="#ctx0" brushRef="#br0" timeOffset="-200994.72">16124 6965 1951 0,'0'-3'43'0,"0"-2"9"0,0 1 1 0,-3-2 2 0,6 3-44 0,-3-1-11 0,0-1 0 0,0 2 0 16,0 3 120-16,0 0 21 0,0 0 5 0,0 0 1 15,0 0-60-15,0 0-12 0,0 0-3 0,0 0 0 16,0 0-36-16,2 2-8 0,-2-2-2 0,4 4 0 16,1 2 11-16,-1 0 3 0,3 1 0 0,-2 4 0 15,1 2-20-15,0-1-3 0,3 0-1 0,-2 4 0 16,0 0 7-16,2 2 1 0,-2 0 0 0,-1 0 0 16,1-3-2-16,0 1 0 0,-3 0 0 0,1 0 0 15,-1 0-1-15,-1 0 0 0,-3 0 0 16,0-1 0-16,0 3 3 0,-3-2 1 0,1-2 0 15,2 2 0-15,-2-4-7 0,0 2-2 0,-3 0 0 16,1-3 0-16,-3 1-4 0,0 0 0 16,0 0-1-16,1 0 0 15,-3 0-3-15,2-2 0 0,-2 2 0 16,1-2 0-16,1-2-8 0,0-2 0 16,-2 0 0-16,0-2 0 0,5-1 12 0,-3 0-4 0,2 4 0 15,1-2 0-15,2-2-8 0,-3 0 0 0,1-2 0 0,4-1 0 16,0 0 0-16,0 0-11 0,0 0 3 0,0 0 0 0,0 0-12 0,0 0-1 15,0 0-1-15,0 0 0 0,0 0-112 0,0 0-22 0,4-6-5 0,-2 0-754 16,3-1-150-16</inkml:trace>
  <inkml:trace contextRef="#ctx0" brushRef="#br0" timeOffset="-200418.84">16135 6977 2113 0,'0'0'46'0,"0"0"10"0,-5-2 1 0,5 2 3 0,-2-4-48 0,2 4-12 0,0 0 0 0,0 0 0 0,0 0 112 0,0 0 19 16,0 0 4-16,0 0 1 0,-4 4-32 15,-1 2-7-15,3 0-1 0,0 2 0 0,-3 2-53 0,3 0-11 16,0 2-3-16,-1 0 0 0,1 0 5 0,0 0 1 15,0-5 0-15,-1 3 0 0,1-2-13 0,0 1-2 16,-3-2-1-16,3-1 0 0,0-2 21 0,0 2 4 16,-1-2 0-16,3-4 1 0,0 0-36 0,0 0-9 15,0 0 0-15,0 0 0 0,0 0 12 0,0 0 0 16,0 0 0-16,0-4 0 0,3-2-4 0,-3-4 0 16,0 3 0-16,2-4 0 0,-2 1-8 0,2-2 0 15,0 3 0-15,1-1 0 0,-1 0 0 0,0 2 0 16,0 0 0-16,1 2 0 0,-3 0 0 0,0 2 0 0,2 0 0 15,-2 2 0-15,2-2 0 0,-2 4 0 16,5-2 0-16,-3 0 0 0,2 2 0 0,-1 2 0 16,3-2 0-16,-1 2 0 0,2-2 0 15,-1 0-11-15,1 4 3 0,0-2 0 0,0 2 8 16,-1-2 0-16,0 0 0 0,1 0 0 0,-2 0 0 0,-1 0 0 16,1-4 0-16,-5 2 0 0,0 0 0 0,0 0 0 15,0 0 0-15,0 0 0 0,0 4 0 0,-3 2 8 0,3-6-8 16,-2 4 0-16,-2 0 8 0,-1 0-8 0,1 0 8 15,-3 2-8-15,0-4 8 0,-1 2-8 0,1-1 8 0,-2 2-8 16,2-1 9-16,-2-1-9 16,0 0 12-16,0 0-12 0,5-3 32 0,-3 3 0 15,3 0 0-15,-1 0 0 16,1-3-32-16,4 0 0 0,0 0 0 16,0 0 0-16,0 0-43 0,0 0-15 0,0 0-3 0,0 0-1 0,0 0-181 15,0 0-36-15,9 3-7 0,2 0-2 0</inkml:trace>
  <inkml:trace contextRef="#ctx0" brushRef="#br0" timeOffset="-199253.17">16661 7118 1792 0,'3'-12'51'0,"-1"9"10"0,-2-2-49 0,-2 1-12 0,4-4 0 0,-2 2 0 16,0-1 172-16,0 1 31 0,0-3 6 15,-2 2 2-15,2-1-71 0,-3 0-13 0,-1 0-3 0,-1 0-1 16,1 0-50-16,-1 2-9 0,-3 2-3 0,-1 0 0 16,0 4-20-16,0-2-4 0,-2 2-1 0,0 2 0 15,-3 4 0-15,1 0 0 0,-1 2 0 0,1 4 0 16,-2-2-25-16,3 3-11 0,3 2 8 0,-2 0-8 15,4 3 12-15,1-4-4 0,1-2 0 16,3 2 0-16,0 2 0 0,4 0 0 0,0-1 0 0,0 0 0 16,3 0-8-16,-1-3 8 0,1 0-8 0,4-2 8 15,0 0-8-15,0-2 12 0,2-2-12 16,0 0 12-16,0-4-12 0,2-2 0 16,-1 0 0-16,1-2 8 0,-2-2 4 15,1 2 1-15,1-4 0 0,1 0 0 0,-4 0-13 16,1 2 0-16,3-2 0 0,-3 0 0 15,0 2-151-15,1-1-33 16,-1-1-6-16,-2-3-1205 0</inkml:trace>
  <inkml:trace contextRef="#ctx0" brushRef="#br0" timeOffset="-199042.04">16809 7158 2649 0,'0'0'58'0,"0"0"12"0,0 0 2 0,-2 0 4 0,-3 0-61 0,1 0-15 16,-3 4 0-16,3 2 0 0,-1 0 109 0,-2 0 19 15,3 1 4-15,-5 4 1 0,4-1-78 0,-1-1-16 16,-1 3-3-16,0-2-1 0,-1-2-15 0,3-2-4 0,1 0 0 0,-1 0 0 16,-1 2-16-16,1-2 0 0,3 2 0 0,-3-4 0 31,3 0-95-31,2-4-19 0,0 0-4 0,-4 4-1 16,4-4-123-16,0 0-25 0,0 0-5 0</inkml:trace>
  <inkml:trace contextRef="#ctx0" brushRef="#br0" timeOffset="-198754.31">16706 7209 2206 0,'0'0'63'0,"0"0"13"0,-2-4-61 0,2 4-15 0,0 0 0 0,0 0 0 0,0-1 170 0,0 1 31 16,0 0 7-16,0 0 0 0,0 0-115 0,2 1-23 0,3 3-5 0,-1 1-1 15,1-2 0-15,2 1 0 0,-3 2 0 0,4 2 0 16,-1 0-28-16,2 0-5 0,2-2-2 0,-2 0 0 16,0 0-1-16,0 0-1 0,0 0 0 0,0 0 0 15,0 2-7-15,-3-4-2 0,-1 0 0 0,2-3 0 0,2 4-6 0,-5-1-2 16,3-1 0-16,0 0 0 0,-3-1-24 15,1-2-5-15,-3 0-1 0,2 0 0 16,1 0 20-16,-3 0 0 0,3 0 0 0,-5 0 0 0,0 0 22 0,0 0 8 16,0 0 2-16,0 0 0 15,0 1-52 1,0-1-9-16,4 0-3 0,-4-1 0 0,2-1 52 0,-2 2 9 16,0 0 3-16,0 0 0 0,0 0-24 0,0 0-8 15,0 0 0-15,0 0 0 0,0 0-21 0,0 0-4 0,0 0-1 16,0 0 0-16,0 0-108 0,-4 3-22 15,-1 2-4 1,1-4-1276-16</inkml:trace>
  <inkml:trace contextRef="#ctx0" brushRef="#br0" timeOffset="-191931.29">12902 4925 1497 0,'0'0'32'0,"0"0"8"0,0 0 0 0,0 0 4 0,0 0-36 0,0 0-8 0,0 0 0 0,0 0 0 0,0 0 53 0,0 0 9 16,0 0 2-16,0 0 0 0,0 0 51 0,0 0 10 15,0 0 3-15,0 0 0 0,0 0-52 0,0 0-9 16,0 0-3-16,5 0 0 0,2-2 0 0,-3 2 0 16,0 0 0-16,0 0 0 0,3 0 0 0,0-1 0 15,0-2 0-15,2 2 0 0,-3 1 0 0,3 0 0 16,0 0 0-16,3 1 0 0,-3 2-51 0,2-3-13 15,-1 0 0-15,2 0 0 0,-1 1 54 0,2 1 8 16,-1 1 2-16,-1-3 0 16,0 1-52-16,0-1-12 0,2 0 0 0,-2 2 0 15,3 1 0-15,-3-3 0 16,3 0 0-16,-1 0 0 16,1 0 0-16,-1 0 0 0,0-5 0 15,0 5 0-15,1 0 0 0,-1-1 0 16,1-2 0-16,-1 1 0 0,1 2 54 0,-4 0 8 15,4-1 2-15,-1 1 0 16,1-3-52-16,-3 2-12 0,0 1 0 16,1 1 0-16,-1-1 0 15,-3 3 0-15,3-3 0 0,-2 0 0 0,0 0 0 0,0 0 0 16,0 0 0-16,0 0 0 16,-2 1 0-16,2-2 0 0,0 1 0 0,-1-3 0 15,1 2 0-15,3 1 0 0,-3 0 0 0,0-2 0 16,2-1 0-16,-2 2 0 0,2 1 0 0,-2-2 0 15,-2 2 0-15,0 0 0 0,1 0 0 16,-1-3 0-16,-1 3 0 0,1-1 0 0,-2 1 0 16,-1 0 0-16,3 0 0 0,-3 0 0 15,-1 0 0-15,-3 0 0 0,0 0 0 0,0 0 0 0,4 0 0 0,-4 0 0 16,2 0 0-16,-2 0 0 0,0 0 0 0,0 0 0 16,0 0-100-16,-2-5-22 0,-2 4-5 0,-1-4-1332 15</inkml:trace>
  <inkml:trace contextRef="#ctx0" brushRef="#br0" timeOffset="-191132.3">13061 4834 1958 0,'0'0'43'0,"0"0"9"0,0 0 1 0,0 0 3 0,0 0-45 0,0 0-11 0,0 0 0 0,0 0 0 16,0 0 104-16,0 0 20 15,0 0 3-15,-3 4 1 0,1 0-52 0,-2 0-9 0,-1 0-3 0,1 0 0 16,-1 0 0-16,-2 0 0 0,1 0 0 0,-1 0 0 0,-1-2 0 0,-1 2 0 15,2 2 0-15,-2-2 0 0,-2-1-51 0,2 2-13 16,-3-1 0-16,1-1 0 0,0 2 0 0,2-1 0 16,-2 2 0-16,2-3 0 0,0 1 0 0,0 2 0 15,0-1 0-15,3-2 0 0,-1 3 0 16,2-2 0-16,1-2 0 0,4-2 0 16,-5 2 0-16,5-2 0 0,0 0 0 0,0 0 0 15,0 0 54-15,0 0 8 0,0 0 2 0,3 4 0 0,-3 0-52 0,4-2-12 16,1 0 0-16,-1 0 0 0,1 0 0 15,-1-2 0-15,3 2 0 0,-3 0 0 16,3 2 0-16,0-2 0 16,0 0 0-16,-1 0 0 0,1 4 0 15,-1-2 0-15,1-2 0 0,-3 2 0 16,3-2 0-16,-2 0 0 16,-1 0 0-16,1 0 0 0,-1-2 54 0,-4 0 8 0,2 0 2 15,-2 0 0-15,5 0-52 0,-5 0-12 0,0 0 0 16,0 0 0-16,2 0 0 0,-2 0 0 0,5-4 0 0,-3 2 0 15,-2 2 0-15,2-4 0 0,-2 0 0 0,2 0 0 16,-2 0 0-16,0 0 0 0,0-2 0 0,0 0 0 16,0 0 0-16,0-2 0 0,0 2 0 0,0-1 0 15,3 1 0-15,-3 0 0 0,0-3 0 16,2 2 0-16,-2 1 0 16,0 0 11-16,2 0-11 0,-2 0 10 0,2 2 3 0,-2 0 1 15,0-2 0-15,0 6 0 0,0 0-37 0,0 0-7 0,0 0-2 0,0 0 0 0,0 0 32 0,0 0 0 16,0 0 0-16,0 0 0 0,0 0 0 0,0 0 0 0,0 0 0 0,0 0 0 0,0 0 0 15,0 0 0-15,0 0 0 0,0 0 0 0,0 8 0 0,0-2 0 0,0-2 0 16,0 2 0-16,-2 0 0 0,2 2 0 0,-2-1 0 0,0 3 0 16,2 1 20-16,-3-2 9 0,1 1 3 0,0 0 0 15,0 0-32-15,2-2 0 0,0 2 0 0,0-2 0 0,-3-2 0 16,3-2 0-16,0-1 0 0,0-3 0 16,0 5 0-16,-2-1 0 0,2-1 0 0,0-3 0 15,0 0 0-15,0 0 0 0,0 0 0 0,0 0 0 16,0 0-45-16,0 0-15 0,2-6-4 15,3 3 0-15,-3-3-144 0,0 0-28 16,3-2-7-16,-3 4-1 0</inkml:trace>
  <inkml:trace contextRef="#ctx0" brushRef="#br0" timeOffset="-190606.05">13335 5104 1497 0,'0'0'32'0,"0"0"8"0,0 0 0 0,0 0 4 0,0 0-36 0,0 0-8 15,-2-4 0-15,2 0 0 0,0 0 53 0,-2-2 9 16,2 2 2-16,0 0 0 0,0 4 51 0,-5-3 10 16,3-2 3-16,2 5 0 15,-5-4 0-15,1 2 0 0,-1 1 0 0,-1-2 0 16,-3 1-52-16,0 2-9 0,0 2-3 0,-2 1 0 0,-2 3 0 0,1-3 0 15,1 3 0-15,-2 2 0 0,2 2-51 16,0 0-13-16,0 0 0 0,-1 0 0 0,6 2 34 16,-3 0 4-16,2-3 1 0,0 3 0 0,3 0-22 15,-1 0-4-15,3 0-1 0,0-2 0 16,2 2 16-16,0 0 4 0,2 0 0 0,0-2 0 16,3 0-18-16,-1-1-3 0,1 0-1 0,1-1 0 0,1-3-2 15,2 1-8-15,0 0 12 0,0-1-4 16,2-5-8-16,-2 1 0 0,2 4 9 0,2-5-9 15,-1-3-20-15,1 1-9 0,1 1-2 16,-1-4 0-16,1 1-152 0,-2 1-30 16,4-3-7-16,2 2 0 0</inkml:trace>
  <inkml:trace contextRef="#ctx0" brushRef="#br0" timeOffset="-190374.4">13500 5183 2188 0,'0'0'48'0,"0"0"11"0,0 0 1 0,0 0 1 0,0 0-49 0,0 0-12 0,0 0 0 0,-4 0 0 16,0 4 105-16,-1 1 19 0,1 1 3 0,-1 0 1 16,-1-1-52-16,-1 3-9 0,2 0-3 0,-1 0 0 0,-1 2 0 0,0 0 0 15,0-2 0-15,1 1 0 0,1 2-10 0,-2-4-2 16,3 4-1-16,-3-4 0 0,3 2-15 0,0-6-4 16,-1 1 0-16,3-2 0 0,2-2-32 0,-4 3 0 15,4-3 0-15,0 0 0 16,0 0-60-16,-7 1-18 0,7-1-4 0,-5-1-1 15,5 1-189-15,-4-5-39 0,2 1-7 0,-3-2-2 0</inkml:trace>
  <inkml:trace contextRef="#ctx0" brushRef="#br0" timeOffset="-190058.8499">13342 5217 2188 0,'0'0'48'0,"0"0"11"0,0 0 1 0,0 0 1 0,0 0-49 0,0 0-12 0,0 0 0 0,0 0 0 0,0 0 105 0,2 4 19 15,3 0 3-15,-1-2 1 0,3 2-52 0,0 2-9 16,-1-2-3-16,1 0 0 0,2 0 0 0,-2 0 0 0,1 2 0 0,1 0 0 15,0-1 0-15,0 0 0 0,0 1 0 0,0 0 0 16,0 1 0-16,-2-1 0 0,2 0 0 0,0-2 0 16,-2 1-51-16,1-2-13 0,-1 1 0 0,-1-2 0 15,1 2 0-15,0-2 0 0,-3 2 0 0,1-2 0 16,-1 0 19-16,-1-2 1 0,1 2 0 0,-4-2 0 16,5 2-7-16,-5-2-1 0,4-2 0 0,-4 2 0 15,0 0-8-15,0 0-4 0,0 0 0 0,0 0 0 16,0 0 0-16,0 0 0 0,0 0 0 15,0 0 0-15,0 0 0 0,5 0 0 16,-5 0 0-16,0 0 0 0,0 0 0 0,0 0 0 16,2-2 0-16,-2 2 0 0,0 0 0 0,0 0 0 0,0 0 0 15,0 0 0-15,0 0 0 0,0 0 0 0,0 0 0 0,0 0 0 16,0 0-26-16,0 0-5 0,0 0-1 16,0 0-1040-16,0 0-209 0</inkml:trace>
  <inkml:trace contextRef="#ctx0" brushRef="#br0" timeOffset="-178222.07">11273 7521 1335 0,'0'0'29'0,"0"0"7"0,0-2 0 0,0-2 2 0,0 0-30 0,0 4-8 0,0 0 0 0,0 0 0 15,0 0 128-15,-3-4 24 0,3 0 4 0,0 4 2 0,0 0-30 16,0 0-7-16,0 0-1 0,0 0 0 0,0 0-4 0,0 0-2 16,0-4 0-16,0 4 0 0,0 0-40 15,0 0-8-15,0 0-2 0,0 0 0 0,0 0-6 0,0 0-2 16,-2 4 0-16,0 0 0 0,0 2-33 0,-1 0-7 15,3 0-2-15,-2 0 0 16,0 0 3-16,0 2 1 0,2 0 0 0,0 0 0 0,-3-1 11 16,3 4 3-16,0-1 0 0,0-1 0 15,-2 3-21-15,2 0-11 0,2 2 12 0,-2 2-12 0,0 0 12 16,0 0-12-16,3 2 12 0,-3-1-12 0,2 1 16 0,0 0-3 16,-2 0-1-16,2 2 0 0,1 0 0 0,-3-2 0 15,2 1 0-15,-2-1 0 0,2 0 0 16,0-2 0-16,-2 0 0 0,0 2 0 15,0-2-3-15,0-1-1 0,0 1 0 0,0-2 0 16,0 0-8-16,0 0 10 16,-2-2-10-16,2 0 10 0,-2-2-10 0,2 0 0 15,-2-1 0-15,2 2 8 0,-3-1-8 16,-1-1 0-16,2 0 0 0,-1 0 8 16,3 1-8-16,-2-2 0 0,0 2 0 15,0-2 0-15,2 0 0 0,-3-2 0 0,1-2 0 16,0 2 0-16,2-6 0 0,0 0-17 0,0 0 4 0,0 0 1 15,0 0-56-15,0-4-12 0,-2-2-1 0,2-2-1 16,0-4-65-16,0 2-13 0,2-2-2 16,0 1-1144-16</inkml:trace>
  <inkml:trace contextRef="#ctx0" brushRef="#br0" timeOffset="-177609.26">11241 7513 2167 0,'0'0'48'0,"0"0"9"0,0 0 3 0,0 0 0 0,0 0-48 0,0 0-12 16,0 0 0-16,0 0 0 0,0 0 135 0,0 0 24 16,0 0 5-16,0 0 0 0,0 0-84 0,-2 4-18 15,2 0-3-15,-2 4-1 0,-1-2 0 0,3 0 0 0,-2 2 0 0,0-1 0 16,0 5-37-16,-1-1-7 0,1-1-2 0,-2-1 0 15,1 3 10-15,1-2 2 0,0-2 0 0,0 2 0 16,-2-2 3-16,2 0 1 0,-1 0 0 0,1-2 0 16,0 2-28-16,2-2 0 0,0-6 0 0,0 0 0 15,0 0 0-15,0 0 0 0,0 0 12 0,0 0-4 16,0 0 0-16,0 0 0 0,0 0 0 0,0 0 0 16,4-4-8-16,1 0 0 15,-1-4 0-15,0-2 0 0,-2 2 8 0,3-2 0 16,-1 0 0-16,-1 0 0 0,1 0-8 0,1 0-11 15,-3 1 3-15,2 0 0 0,1 3 8 0,-1 0 0 0,-1 0 0 0,1 0 0 16,-2 5 0-16,1-1-8 0,-3 2 8 0,4 0 0 16,1 2 0-16,-3 2 0 0,-2-4 0 0,4 3-8 15,-1 3 8-15,-1 3 0 0,0-1 0 0,0-1 0 16,1 2 0-16,-3-2 0 16,0 1 8-16,2 0-8 15,-2 0 10-15,0 0-2 0,0-2-8 16,0 2 12-16,0 2-3 0,-2-4-1 0,2 0 0 15,-5 0 0-15,3 2 0 0,-3-2 0 0,3-2 0 16,-2-1 0-16,-1 2 0 0,-2-1 0 16,3-1 0-16,-1 0 0 0,-1-3 1 15,-1 0 0-15,0 0 0 0,0 0 0 16,1-3-1-16,-1 1 0 0,1 2 0 16,-1-1 0-16,3-2 4 0,-1 2 0 15,1 1 0-15,-1-5 0 0,1 4-12 16,-1-4 0-16,5 5 0 0,-2-1-11 15,2 1 11-15,-2-5 0 0,-1 2 0 0,3 3 0 0,0-4-60 0,0 4-11 16,0-4-1-16,3 0-1 0,1-2-117 0,1 4-23 16,-1 0-5-16,3 2-1 0</inkml:trace>
  <inkml:trace contextRef="#ctx0" brushRef="#br0" timeOffset="-177174.0799">11489 7567 2746 0,'0'0'60'0,"0"0"13"0,0 0 3 0,0 0 1 0,0 0-61 0,0 0-16 0,0 0 0 0,0 6 0 16,0 1 71-16,0-1 11 0,3 4 2 0,-2 1 1 15,-1-2-36-15,0 3-7 0,0 0-2 0,2 0 0 16,-2 2-10-16,3-2-2 0,-3 0-1 0,2 0 0 16,0-1 1-16,0 1 0 0,-4-1 0 0,4-2 0 0,-2-1-5 15,3 2-1-15,-3-4 0 0,2 2 0 0,-2-4-6 16,2 2-2-16,-4-2 0 0,2-4 0 0,0 0 5 0,0 0 1 15,0 0 0-15,0 0 0 0,0 0-9 0,0 0-2 16,0 0 0-16,0 0 0 0,2-4-9 0,0-4 10 16,1-2-10-16,-1-2 10 15,0-3-10-15,-2-2 0 0,2 1 0 0,3-2 0 0,-1 1-11 16,3-3 3-16,-2 4 0 0,-1 2 0 16,3 0 0-16,0 2 0 0,-1 3 0 15,1 0 0-15,2 3 8 0,-3 3-10 16,1-1 10-16,0 4-10 0,2 1 10 15,-3 2-10-15,-1 0 10 0,2 6-10 0,-1-2 10 16,1 4-12-16,-2 1 12 0,1-1-12 0,-1 1 12 16,-3 0 0-16,0 0-9 0,3-2 9 0,-3 2 0 0,0-3 0 15,1 3 0-15,-1-2 0 0,-2 1 0 0,0-4 0 0,2 1 0 16,0 0 0-16,-2-4 8 0,0-4-8 0,0 0 12 0,0 0-4 16,0 0-100-16,0 0-20 0,-2 4-4 0,2-4 0 15,-7 2-176-15,3 0-36 0</inkml:trace>
  <inkml:trace contextRef="#ctx0" brushRef="#br0" timeOffset="-176560.87">11474 7737 2545 0,'0'0'56'0,"0"0"11"0,-3 0 2 0,3 0 3 0,0 0-57 0,-2 0-15 0,0 2 0 0,2-2 0 16,0 0 101-16,0 0 18 0,4 0 3 0,3 3 1 15,0-3-57-15,1 1-11 0,3 1-3 0,1-2 0 0,1 0-25 0,-2-2-6 16,3 2-1-16,2-1 0 15,-3-4-5-15,2 1-2 0,1 1 0 0,0-2 0 0,-1 4-13 0,-1-4 8 16,2-1-8-16,-4 2 0 0,2 1 0 0,-3-1 0 16,-2-2 0-16,2 4 0 0,-4-1 0 15,2 2 0-15,-4-4 0 0,-1 4 0 0,-4 1 0 0,0 0 0 16,0 0 0-16,0 0 0 0,0 0 0 0,0 0 0 16,0 0 0-16,0 0 0 0,2 4 0 0,-2-1 0 15,3 2 0-15,-3-1 9 0,2 2-1 0,0 0-8 16,0 0 12-16,1 0-4 0,-1 0-8 0,0-3 0 15,0 3 0-15,0 0 0 0,2-2 11 16,-1 2-3-16,1-2-8 16,-2 0 12-16,3-2-2 0,-1 0-1 0,1 0 0 0,-1 2 0 15,1-4-1-15,-1 0 0 0,1 0 0 0,-1-2 0 0,3 0 0 16,-2-2 0-16,-1 0 0 0,1 0 0 0,-1-2-8 16,1 2 0-16,-1 0 0 0,1 0 0 0,-1 1 0 0,-2 3 0 15,0 0 0-15,-2 0 0 0,2 1 0 0,0 4-9 0,3-2 9 0,-5 5 0 16,2-2 0-16,-2 2 0 15,0-2 0-15,-2 2 0 0,0-2 0 16,-1 4 0-16,1-2 0 0,0 0 9 16,0 2 19-16,0-2 4 0,-2-2 1 15,1 4 0-15,-1-3-33 0,2 1 0 0,-3-2 0 16,-2 0 0-16,3 0 16 16,-3 0-4-16,3-2-1 0,-1 0 0 15,-2-2 4-15,1-2 1 0,-1 2 0 16,2-2 0-16,5 0-16 0,-4 0 11 0,-1-2-11 0,1 0 10 0,4 2-7 15,0 0-3-15,-5-2 0 0,1 0 0 0,0-2 0 0,4 4 0 16,0 0 0-16,0 0 0 0,0-6 0 0,-2 4 0 0,2-4 0 16,0 6 0-16,0-4 0 0,0 4 0 0,0 0 0 0,0 0 0 15,0 0-11-15,0 0-1 0,0-3-1 0,0 3 0 0,-2-3-43 0,2 3-9 0,0 0-2 16,0 0 0-16,0-3-153 16,0 3-32-16</inkml:trace>
  <inkml:trace contextRef="#ctx0" brushRef="#br0" timeOffset="-171402.37">10259 7340 1450 0,'2'-3'32'0,"-4"0"6"0,-1 1 2 0,0 2 1 0,-2 0-33 0,3 0-8 0,0 0 0 0,-3 0 0 15,1 0 136-15,1 0 26 0,-1-1 5 0,2 1 1 16,-1 0-40-16,1 0-8 0,2 0-2 0,0 0 0 16,0 0-27-16,0 0-6 0,0 0-1 0,0 0 0 15,0 0-18-15,0 0-4 0,0 0-1 0,0 0 0 16,0 0-17-16,7-3-4 0,0 3-1 0,-1 0 0 15,1 0-6-15,1 3-1 0,1-3 0 0,3 1 0 16,1 4 8-16,3-4 2 0,0 1 0 0,-1 1 0 16,0 3-24-16,3-5-5 0,0 1-1 0,-2 1 0 15,4 0 0-15,-2-3-1 0,0 3 0 16,2-6 0-16,0 3-2 16,0 3 0-16,0-3 0 0,0 0 0 15,0 0 19-15,1 0 3 0,-1 0 1 0,-1 0 0 0,2 0-32 16,-3 0 0-16,-3 0 0 0,3 0 0 0,-4 0 0 15,1 0 0-15,-2 0 0 0,1 0 0 0,-1 0 0 16,-1-3 0-16,1 3 0 16,-2 0 0-16,0 0 8 0,0-2 1 0,-4 2 1 15,2 2 0-15,0-2-10 16,0 3 0-16,2-3 0 0,0 0-11 16,-2 0 11-16,3 0 0 15,-4-3 0-15,1 3 0 16,0 0-20-16,0-2-3 0,2 2 0 0,-2 0 0 0,-2 0 36 15,0 0 7-15,-1-1 2 16,1 1 0-16,-2 1-22 16,-1-1 0-16,3-1 0 0,-5 1 0 15,2 0 0-15,-2 0 0 0,3-3 0 0,-3 3 8 0,-2 0-8 0,2 0 0 16,-2 0 0-16,0 0 0 0,2 0 0 0,-2 0 0 16,5 0 0-16,-5 0 0 15,0 0 0-15,0 0 0 0,0 0 0 0,0 0 0 0,0 0-57 16,0 0-7-16,0 0 0 0,0 0-1 0,0 0-106 0,0 0-21 0,0 0-4 0,0 0-1124 0</inkml:trace>
  <inkml:trace contextRef="#ctx0" brushRef="#br0" timeOffset="-170667.8597">10994 7293 2329 0,'0'0'51'0,"0"0"10"0,0 0 3 0,-5 0 2 0,5 0-53 0,-4 0-13 0,-3-2 0 0,2 2 0 15,5 0 140-15,-4-2 26 0,-1 0 5 0,5 2 1 0,0 0-82 16,0 0-16-16,0 0-3 0,0 0-1 15,0 0-13-15,0 0-2 0,0 0-1 0,0 0 0 0,0 0-24 0,0 0-5 16,3 4-1-16,1-2 0 0,1-2-24 0,1 0 0 16,1-2 0-16,2 4 0 0,-2-2 8 0,0 2-8 15,-1 0 8-15,0 0-8 0,3 0 0 0,-2 1 0 16,0 2 0-16,-3-1 0 0,1-2 0 0,-1 2 0 16,-1-1 0-16,-1 3 0 0,0-2 0 0,-2 4 0 15,0-2 0-15,-2 0 0 0,-3 0 22 0,1 2-1 16,-1 0 0-16,-1 0 0 0,-1-2-21 0,2 2 0 15,-1-2 0-15,-1 2 0 0,1 2 0 0,-1-3 0 16,0 2 0-16,1-3 8 0,-1 2-8 16,2-2 8-16,-1-5-8 0,1 2 8 0,1-2-8 15,4-1 9-15,0 0-9 0,0 0 10 16,-3 2-10-16,3-2 10 0,0 0-10 0,0 0 10 0,-4 0-10 16,4 0 10-16,0 0-10 0,0 0 10 0,0 0-10 0,0-3 0 15,-2-3 9-15,2 0-9 0,0-4 0 0,2 2 0 0,-2-2 0 16,2 2 0-16,-2 0 0 0,0 0 0 0,2 2 0 15,-2-2-8-15,0 2 8 0,0 0 0 0,3-2 0 16,-3 1 0-16,0 2 0 0,-3-1 11 0,3 2-3 16,0-2 0-16,-2 3-8 0,2-3 0 0,0 2 0 0,-2-1 0 15,2 5 0-15,-2-3 0 0,2-1 0 16,0 2 0-16,0 2 0 0,0 0 0 16,0 0 0-16,0 0 0 0,0 0 0 0,0 0 0 0,0 0 0 15,0 0 0-15,0 0 0 0,0 0 8 0,0 0-8 0,0 0 8 16,2 3-8-16,-2 2 0 0,2-1 0 0,0-1 0 15,1 6 0-15,-1-3 0 0,0-3 0 0,0 1 7 16,1 2-7-16,-3 0 0 0,2 0 0 0,-2 2 0 16,0-2 0-16,2 0 0 0,-2 0 0 0,2 2 0 15,-2 0 0-15,0 0 0 0,3-2 0 0,-3 0 0 0,-3 2 0 16,3-2 0-16,0-6 0 0,0 6 0 0,0-6 0 0,0 0 0 16,0 0 0-16,0 0 0 0,0 0 0 0,0 0 0 15,0 0 0-15,0 0 0 0,0 0 0 0,-2-2 0 16,0-4 0-16,0 2 0 0,-1-1 0 0,1 2 0 15,2-1 0-15,-4-2 0 0,1 0 0 0,1 2 0 16,2-2 0-16,0 0 0 0,-2 2 0 16,2-2 0-16,0-2 0 0,0 2 0 0,0-1 0 15,0 1 0-15,0 0 0 0,2 1 0 0,-2-1 0 16,0 0-8-16,2 5 8 0,1-3-10 16,-3 4-60-16,4-2-12 0,-2-2-2 0,1 2-1 15,-1-1-152-15,0 2-31 0,3-1-5 0,-3 2-2 16</inkml:trace>
  <inkml:trace contextRef="#ctx0" brushRef="#br0" timeOffset="-168110.29">11074 7086 1295 0,'0'0'36'0,"0"-4"9"0,2 1-36 0,0 0-9 0,-2 3 0 0,0 0 0 15,0 0 174-15,0 0 33 0,0-3 6 0,0 3 2 16,0 0-52-16,0 0-11 0,0 0-1 0,0 0-1 0,0 0-44 16,0 0-9-16,0 0-1 0,-2 3-1 0,-2 1-27 0,-1 2-6 15,3 0-1-15,0 0 0 0,-3 5-19 16,3-4-4-16,-3 1-1 0,1 0 0 16,-1 0-12-16,1 0-2 0,-3 0-1 0,3 2 0 0,-1-1-10 15,1 2-1-15,0-4-1 0,-3 4 0 0,3-6-10 16,-1 3 0-16,1 1 0 0,1-6 8 0,-1 1-8 15,2 0 0-15,2 2 0 0,-3-2 0 16,3-4-87-16,0 0-9 0,0 0-3 16,0 0 0-16,0 0-135 0,-2-6-27 0,4 0-6 0</inkml:trace>
  <inkml:trace contextRef="#ctx0" brushRef="#br0" timeOffset="-167670.8">10996 7092 2214 0,'0'0'48'0,"0"0"11"0,0 0 1 0,0 0 3 0,0 0-51 0,0 0-12 0,0 0 0 0,0 0 0 16,0 0 115-16,0 0 20 0,0 0 4 0,0 0 1 16,-2 6-47-16,2-6-9 0,0 5-1 0,0-2-1 15,2 1-23-15,-2 2-5 0,2-2-1 0,0 0 0 16,3 2-9-16,-3-2-3 0,3 0 0 0,-3 2 0 16,2-2-9-16,-2 0-1 0,0-2-1 0,3 0 0 15,-3 0-6-15,2 0 0 0,-1 2-1 0,1 0 0 16,-2 0-7-16,3-1-2 0,-1 0 0 0,1 0 0 15,-3 2-5-15,3 1-1 0,-1-5 0 0,-2 5 0 16,3 0-8-16,-3-2 8 0,3 1-8 0,-3-4 8 16,2 4-8-16,1-4 8 0,-3-1-8 0,3 5 8 15,-3-4-8-15,2 4 0 0,-4-5 0 0,0 0 0 16,3 3 8-16,-3-3-8 0,0 0 8 0,0 0-8 16,2 2 0-16,-2-2 0 0,0 0 0 0,0 0 0 15,0 0 9-15,0 0-9 0,0 0 10 0,0 0-2 16,0 0-8-16,0 0 0 0,0 0 0 0,0 0 0 0,0 0 0 15,0 0 0-15,0 0 0 0,0 0 0 0,0 0 0 16,0 0 0-16,0 0 0 0,0 0 0 16,0 0 0-16,0 0 0 0,0 0 0 0,0 0 0 0,0 0 0 0,0 0 0 15,0 0 0-15,0 0 0 16,0 0-60-16,0 0-8 0,0 0-1 0,0 0-1 16,0 0-39-16,0 0-8 0,0 0-2 0,0 0-826 15,0 0-166-15</inkml:trace>
  <inkml:trace contextRef="#ctx0" brushRef="#br0" timeOffset="-164995.29">13433 4255 1698 0,'0'0'48'0,"0"0"11"0,-4-2-47 0,4 2-12 0,-5 0 0 0,5 0 0 15,0 0 94-15,-6 0 17 0,1-2 3 0,5 2 1 16,0 0 11-16,0 0 2 0,0 0 1 0,0 0 0 15,0 0-52-15,0 0-10 0,0 0-3 0,0 0 0 16,0 0-32-16,0 0-6 0,0 0-2 0,0 0 0 0,0 0 16 0,5-2 4 16,-1 2 0-16,1 0 0 0,1 0-16 0,1-2-4 15,2 2 0-15,-2 0 0 0,2 0-5 0,-2 0-2 16,2 2 0-16,0 0 0 0,-1 0-6 0,1 1-2 16,-2-3 0-16,-1 3 0 0,-1-1-9 15,-1-1 10-15,3 2-10 0,-2-1 10 0,-5-2-10 16,2 4 8-16,-2-4-8 0,0 0 8 0,0 0 0 0,0 0-8 15,0 0 12-15,0 0-4 0,0 0 11 0,0 0 1 16,0 0 1-16,-2-4 0 0,-1-1-9 0,1 2-3 16,-2-1 0-16,-1-2 0 15,1 2-1 1,-1-4 0-16,1 2 0 16,-3-2 0-16,5 0 0 15,-3 0-8-15,3 0 12 0,0-2-4 16,-1 2 0-16,2-1-8 0,-1 0 12 15,-1 0-4-15,3-3 0 0,0 2 0 16,0 4 0-16,0 0 0 0,0 0-8 0,3-2 12 16,-1 0-12-16,-1 2 12 0,2-2-12 0,1 0 0 15,3 0 0-15,0 2 0 0,2-1 0 0,-3 1 0 16,1 0 0-16,2 1 0 0,0 1 0 0,0 2 0 16,-2 1 0-16,2 1 0 0,-2 0 0 15,1 0 0-15,-1 0-9 0,-1 1 9 16,-1 4 0-16,2-2 0 0,-3 3 0 15,1 0 0-15,-3 3 0 0,0-2 0 16,0 1 0-16,1 4 0 0,-3-8 0 0,0 6 0 0,0-2 0 16,-3 2 0-16,3 0 0 0,-2-1 0 15,0 2 0-15,0 0 0 0,-1 1 0 16,1-1 0-16,0 0 0 0,0 1 0 16,2-4 0-16,0 2 8 0,2-2 0 0,-2 0 1 15,0 0-9-15,2-1 0 0,3-1 0 0,-3-1 0 16,2 1 0-16,-1-5 0 15,1 4 0-15,1-4 0 0,1 3-65 0,-1-4-15 16,2 0-4-16,2-1 0 0,-3 1-204 0,3-3-42 0</inkml:trace>
  <inkml:trace contextRef="#ctx0" brushRef="#br0" timeOffset="-164610.22">13764 4215 2142 0,'0'0'47'0,"0"0"9"0,0 0 3 0,0 0 1 0,0 0-48 0,0 0-12 0,0 0 0 0,0 0 0 0,0 0 131 0,0 0 23 0,0 0 5 0,0 0 1 0,0 0-77 0,2-2-15 0,1 0-4 16,-3 2 0-16,0 0-35 0,0 0-7 0,0 0-2 0,4 4 0 15,-2 0-20-15,-2 2 8 0,0-2-8 0,-2 2 0 16,0 0 12-16,0 0-1 0,-1 0-1 0,-1 0 0 15,2-3-10-15,-1 3 0 0,1 0 0 16,0 0 0-16,0 0 28 0,-1 0 3 0,1 0 1 0,2-2 0 16,0 1-32-16,-2 1 0 0,2-3 0 0,0 1 0 15,2 0 0-15,-2-4 0 0,0 0 0 0,5 6 0 16,-3-2 12-16,0 0-3 0,3-2-1 0,-3 0 0 16,2-2-8-16,1 2 12 0,-1-2-12 0,2-2 12 15,-1 2-4-15,-1-2-8 0,3 2 12 0,-2 0-4 16,1 0 2-16,-1 0 0 0,-1-2 0 0,3 0 0 15,-2 2 17-15,-1 0 3 0,-4 0 1 0,0 0 0 16,0 0-31-16,5 0 0 0,-5 0 0 0,0 0 0 16,0 0 12-16,0 0-3 0,0 0-1 0,0 0 0 15,0 0-8-15,0 0 0 0,0 0 0 0,0 0 0 0,0 0 0 0,0 0 0 16,0 0 0-16,0 0 8 0,0 0-8 0,0 0 0 16,0 0 0-16,0 0 8 15,0 0-70-15,0 0-14 0,0 0-4 0,0 0-892 16,0 0-180-16</inkml:trace>
  <inkml:trace contextRef="#ctx0" brushRef="#br0" timeOffset="-161951.57">11556 3745 1191 0,'0'0'26'0,"0"0"6"0,-4 1 0 0,-3-1 2 0,2 0-34 0,1 3 0 15,-1-3 0-15,1 0 0 0,-1 0 104 0,1 0 15 16,4 0 2-16,-5 0 1 0,5 0-10 16,0 0-3-16,-4 2 0 0,4-2 0 0,0 0-25 0,0 0-6 0,0 0-1 15,0 0 0-15,0 0-10 0,0 0-3 16,0 0 0-16,4 1 0 0,1 2-3 0,-1-3-1 16,5 0 0-16,0 0 0 0,0 2-28 0,0-1-7 0,3-1-1 15,1 0 0-15,2 0 23 0,1 0 4 0,0 0 1 16,2 0 0-16,2 0-27 0,-3 0-5 0,3 0 0 0,-2 0-1 15,0 0 0-15,0 3 0 16,2-3 0-16,0 0 0 0,0 0-4 16,-4 0-1-16,4 0 0 0,-4 0 0 0,-1 0-2 15,1 0-1-15,-3-3 0 0,3 3 0 0,-2 0 1 0,-1-1 0 0,0 1 0 16,-2-2 0-16,0 2-12 0,3-3 0 0,-3 3 0 16,0-3 0-16,-2 3 18 0,3-3-2 15,-3 2 0-15,-1 1 0 0,-1 0-8 0,-3 0-8 0,3 0 9 16,0 0-9-16,-3 0 9 0,1 0-9 0,-1-4 8 15,1 2-8-15,-3 4 0 0,-2-2-14 0,4 0 2 0,-4 0 0 16,0 0 12-16,5 0 0 0,-5 0 0 0,0 0 0 16,0 0 0-16,0 0 0 0,0 0 0 0,0 0 0 15,0 0-105-15,0 0-19 0,0 0-3 0,0 0-785 16,0 0-158-16</inkml:trace>
  <inkml:trace contextRef="#ctx0" brushRef="#br0" timeOffset="-161565.26">12056 3705 1944 0,'-4'-6'43'0,"4"6"9"0,0 0 1 0,0 0 1 0,0 0-43 0,0 0-11 0,-2-2 0 0,2 2 0 15,0 0 129-15,0 0 24 0,0 0 5 0,2-2 1 16,2-2-67-16,1 2-12 0,-1 2-4 0,2 0 0 16,1 0-40-16,0 2-9 0,2 2-2 0,-2-4 0 15,-1 4 10-15,3 0 1 0,-2 0 1 0,-2 2 0 16,-1 0-21-16,1 0-5 0,-1 0-1 0,-2 0 0 15,-2 2 4-15,0-4 1 0,0-1 0 0,-2 3 0 16,-2 3-15-16,-3-1 0 0,0-3 8 0,0 1-8 16,1 0 54-16,-1-1 8 0,-2 1 2 0,4-3 0 15,1 1-64-15,-1 0-28 0,1 0 3 0,-3 0 0 16,3-2 25-16,-2 0 0 0,1 0 0 0,1 0 8 16,-3 0-71-16,2-2-13 15,1 4-4-15,4-4-1291 0</inkml:trace>
  <inkml:trace contextRef="#ctx0" brushRef="#br0" timeOffset="-161116.17">11753 3370 1335 0,'0'0'29'0,"0"0"7"0,-3-5 0 0,1 2 2 0,0 1-30 0,2 2-8 0,0 0 0 0,-2-4 0 16,-1 0 108-16,-1 0 21 0,4 4 4 0,-2-2 1 15,2 2-10-15,-7 0-3 0,2-6 0 0,-1 6 0 0,1-2-31 16,-2 2-6-16,1 2-2 0,-1 0 0 0,-2 2-16 16,1-2-3-16,-4 4-1 0,3 0 0 0,-2-1-10 0,0 4-3 15,0-1 0-15,-1 2 0 0,1 2-27 16,2 0-6-16,3 3 0 0,-1-1-1 0,3 0 1 0,-1 0 1 15,3-2 0-15,0 2 0 0,4-2 12 0,0 1 3 16,1-1 0-16,1 0 0 0,3 2-12 0,0-6-1 16,1 0-1-16,1 0 0 0,0-4-3 0,0 0-1 15,0 0 0-15,2-2 0 0,0-2 14 16,1 0 2-16,1-2 1 0,0-2 0 16,0 0-104-16,1-2-21 15,-1 0-4-15,-1 0-851 0,1 0-171 0</inkml:trace>
  <inkml:trace contextRef="#ctx0" brushRef="#br0" timeOffset="-160833.18">11902 3439 2253 0,'0'0'49'0,"0"0"11"0,0 0 1 0,0 0 3 0,-5 4-51 16,1-2-13-16,-1 2 0 0,1 0 0 0,-1 0 116 0,1 0 20 0,0 4 4 0,-3 2 0 15,3-4-64-15,-1 0-12 0,1 0-4 0,-1 3 0 16,1-3-19-16,-1 3-4 15,1 0-1-15,-1 0 0 0,1-3-13 0,-1 1-3 0,1 3-1 0,2-6 0 16,-1 2-8-16,1-2-2 0,-2 4 0 0,1-6 0 16,1 2-9-16,2-4 0 0,0 0 0 0,0 0 0 15,0 0-78-15,0 0-18 0,0 0-3 0,0 0-1 16,0 0-92-16,0-6-20 0,0-2-3 16,0 0-499-16,0 2-100 0</inkml:trace>
  <inkml:trace contextRef="#ctx0" brushRef="#br0" timeOffset="-160277.14">11804 3509 796 0,'0'0'0'0,"-3"0"0"0,1-3 0 0,0 3 0 16,0-6 0-16,-3 5 0 0,3 1 316 0,0-2 64 15,2 2 13-15,0 0 3 0,0 0-189 0,0 0-38 16,0 0-7-16,0 0-2 0,0 0-71 0,0 0-14 16,2 6-3-16,0 2-1 0,3-2-37 0,-1-1-7 15,3 0-2-15,0 2 0 0,2-1 25 0,0 0 5 16,0-1 1-16,2 0 0 0,-2 1-13 0,0-2-3 16,-1 2 0-16,-1-2 0 0,0 0-22 0,-1 0-5 15,1-2-1-15,-2 2 0 0,1-4 7 0,-1 2 1 16,-1 0 0-16,1-2 0 0,-3 0-20 0,0 0 0 15,3 0 0-15,-5 0 0 0,0 0 0 0,0 0 0 16,0 0 0-16,0 0 0 0,0 0 29 0,0 0 3 16,0 0 0-16,0 0 0 0,2-2-32 0,-2 2 0 15,0 0 0-15,0 0 0 0,0 0 0 0,0 0 0 0,0 0 0 16,0 0 0-16,0 0 0 0,0 0 0 16,0 0 0-16,0 0 0 0,0 0 0 0,0-2 0 0,2 2 0 15,-2 0 0 1,0 0-20-16,0 0-9 0,0-4-3 0,0 4 0 15,0 0-51-15,0 0-10 0,0 0-3 0,0 0-890 0,0 0-178 0</inkml:trace>
  <inkml:trace contextRef="#ctx0" brushRef="#br0">15367 3737 1444 0,'0'0'40'0,"0"0"11"0,-5-2-41 0,1 0-10 15,4 2 0-15,0 0 0 0,0 0 107 0,-7-4 19 16,7 4 4-16,-4-4 1 0,1 0 11 0</inkml:trace>
  <inkml:trace contextRef="#ctx0" brushRef="#br0" timeOffset="-158837.1">15476 3647 1764 0,'0'0'39'0,"0"0"8"0,3-3 1 0,1 3 1 0,1-3-39 0,-3 3-10 15,-2 0 0-15,0 0 0 0,4-1 148 0,-4 1 27 16,0 0 5-16,0 0 2 0,0 0-94 0,0 0-20 16,0 0-3-16,0 0-1 0,-4 1 0 0,-1 4 0 15,-1-4 0-15,-3 3 0 0,0 1-51 0,0 1-13 16,-3 0 0-16,3-5 0 0,-2 1 30 0,0 2 3 0,2 1 1 15,-2-2 0-15,2 1-14 0,0 0-4 0,0 2 0 0,0-2 0 16,3 0 12-16,-1-2 3 16,0 2 0-16,3 2 0 0,-1-4-19 0,3 2-4 0,2-4-8 15,-2 4 12-15,-1 0-12 0,3-4 0 0,0 0 8 0,0 4-8 16,0-4 0-16,3 4 9 0,1 2-9 0,-2-2 8 16,3-1-8-16,2 2 0 0,-1-1 9 0,1-1-9 15,2 0 14-15,0 3-2 0,2-3 0 16,-2 3 0-16,0 0-12 0,0 0 9 0,0 3-9 15,0-8 8-15,-3 1 6 0,3 0 1 16,-2 0 0-16,-2 2 0 0,1-2-15 0,-1 0 0 16,-1 2 0-16,-1-4 0 0,-3 0 32 0,0 0 3 0,0 0 1 15,0 0 0-15,0 0-7 0,0 0-1 0,0 0 0 0,0 0 0 0,0 0-28 0,0 0 8 16,0 0-8-16,0 0 0 16,0 0 8-16,-3-6-8 0,1 0 11 0,0 2-11 15,-3 1 0-15,3-3 0 0,0-3 0 0,2 3 0 16,0 0 0-16,2 3 0 0,-2-1 0 15,2-2 0-15,1 0 0 0,-3 0 0 16,2 1 0-16,-2 0 0 0,0 3-10 0,2-2-9 0,0 2-1 16,1-2-1-16,-3 0-75 0,0 0-14 0,0 2-3 0,0 0-1 15,0-4-11-15,0 6-3 0,0-2 0 16,-3 0-1126-16</inkml:trace>
  <inkml:trace contextRef="#ctx0" brushRef="#br0" timeOffset="-158029.64">15838 3340 1659 0,'0'0'36'15,"0"0"8"-15,0-4 2 0,2 0 1 0,-2 0-38 0,0 4-9 0,0 0 0 0,0-4 0 16,0 4 84-16,0-4 14 0,0-2 3 0,0 6 1 0,0 0-40 0,0 0-8 16,-2-4-2-16,2 4 0 0,0 0-16 0,0 0-3 15,0 0-1-15,0 0 0 0,0 0-6 0,0 0-2 16,-2-4 0-16,2 4 0 0,-3-2 20 0,3 2 3 16,0 0 1-16,0 0 0 15,0 0 6-15,0 0 2 0,0 0 0 0,0 0 0 0,0 0-25 0,-2 4-5 16,0 2-1-16,0 0 0 0,-1 0 24 0,3 0 5 15,-2 2 1-15,2 4 0 0,0-4-37 0,0 2-7 16,0 2-2-16,0-2 0 0,0 2 18 0,0 0 3 16,0 1 1-16,0-3 0 0,2 0-12 0,-2 0-3 15,0-2 0-15,0 4 0 0,0-6 0 0,0-2 0 16,0 1 0-16,-2 0 0 0,2-1-16 0,0-1 0 16,0 2 0-16,0-1 0 0,0-1 0 0,0-3 0 15,0 0 0-15,0 0 0 16,0 0-105-16,0 0-28 0,0 0-6 0,0 0-766 15,2-3-154-15</inkml:trace>
  <inkml:trace contextRef="#ctx0" brushRef="#br0" timeOffset="-157230.3499">15797 3299 2188 0,'0'0'48'0,"0"0"11"0,0 0 1 0,0 0 1 0,-4-3-49 0,4 3-12 16,0 0 0-16,0 0 0 0,-5-3 105 0,3-2 19 15,2 5 3-15,0 0 1 0,-2-4 0 0,2 4 0 16,-2-3 0-16,2 3 0 0,0-5-103 0,0 5-25 15,2-1 0-15,0-5 0 0,3 2 44 0,-1 2 3 0,3-1 1 16,0 2 0-16,4-1-26 0,-2-1-5 0,2 0-1 0,-2 3 0 16,5 2-16-16,-3-2-14 0,-1 1 2 0,2-1 1 15,-3 3 11-15,0 0 16 0,0 2-4 0,-3-1-1 16,1 2-11-16,-2-3 0 0,-1 1 0 0,-2 1 0 16,-2-5 0-16,0 3 0 0,0 3 0 0,0-6 0 15,-2 6 0-15,-2-4-14 0,-1 2 3 0,-2 0 1 16,1 0 10-16,1 0 0 0,-2 0 8 0,1 0-8 15,-1 0 0-15,0-2 0 0,0 2 0 0,1-2 8 16,2 0-8-16,-3 2 8 0,3-2-8 0,-1 2 8 16,3-2-23-16,2-2-4 0,0 0-1 0,-5 2 0 15,5-2 33-15,0 0 7 0,0 4 0 0,-2 1 1 0,2 0-21 16,0-1 0-16,2 2 0 0,1-3 0 16,1 2 0-16,1-4-10 0,-1 4 10 0,3 2-10 0,-3-4 10 0,2 3 0 15,1 0 0-15,0 0 0 0,-3 1 0 0,3-3 9 16,0 2-1-16,-3 0-8 0,-1-2 0 0,-1 4 0 15,2-6-10-15,-4 4 10 0,3 0 0 0,-3 2 0 16,-3-2 9-16,1-4-1 0,-2 0-8 0,1 2 0 16,-1-3 0-16,-3 4 0 0,0 2 0 0,1-7 0 15,-1 3 0-15,-2-1 0 0,3 2 0 0,-3-4 0 16,0 0 0-16,0 0 0 0,0-3 14 0,2 2 2 16,-2-1 0-16,2 2 0 0,-2-3-26 0,3 3-5 15,-1-6-1-15,2 3 0 0,-1-1 64 0,2 0 13 16,2 0 3-16,-3-6 0 15,3 4-92-15,0 2-19 0,-1-2-3 16,6 4-1-16,-1-4-76 16,0 2-15-16,3 0-3 0,-2 0-771 0,4 2-155 0</inkml:trace>
  <inkml:trace contextRef="#ctx0" brushRef="#br0" timeOffset="-156837.3499">16097 3386 880 0,'0'0'24'0,"0"0"8"0,0 0-32 0,0 0 0 15,0 0 0-15,0 0 0 0,0 0 131 0,0 0 20 16,0 0 4-16,0 0 1 0,0 0-4 0,0 0 0 16,0 0 0-16,0 0 0 0,2-4-19 0,-2 4-4 15,0 0-1-15,0 0 0 0,0 0-1 16,0 0-1-16,0 0 0 0,0 0 0 0,0 0-63 0,-2 6-13 16,-3-2-2-16,-2 2-1 0,1-3-18 0,1 3-3 15,-2 0-1-15,1 0 0 0,2 0-25 0,-3 0 0 16,0 2-9-16,1 0 9 0,1 2 0 0,1-6 0 15,-1 2 0-15,-2 0 0 0,3 0 15 16,-1 0 9-16,3-2 3 0,0 0 0 16,2-4-71-16,0 0-15 0,0 0-2 0,0 0-1 15,0 0-110-15,0 0-23 0,-2-4-4 0,2 2-565 0,0 0-112 0</inkml:trace>
  <inkml:trace contextRef="#ctx0" brushRef="#br0" timeOffset="-156599.34">15996 3417 1664 0,'0'0'47'0,"-2"-4"11"0,0 2-46 0,2 2-12 0,0 0 0 0,0 0 0 16,0 0 158-16,0 0 30 0,0 0 5 0,0 0 2 15,0 0-80-15,0 0-16 0,0 0-3 0,2 5-1 16,0 1-25-16,0 1-5 0,3-5-1 0,-1 4 0 16,3 0 0-16,0-2 0 0,0 2 0 0,-1 0 0 15,1-2-20-15,0 0-4 0,2 0 0 0,-2 4-1 0,-1-6-31 0,-2 4-8 16,3-4 0-16,-3 2 0 0,1-3 20 0,-1 2 4 16,1 0 0-16,-1 0 0 0,1 0-13 0,-3-3-3 15,3 0 0-15,-3 3 0 0,2-3-8 0,-4 0-9 16,3 0 9-16,-3 0-13 0,0 0 13 0,0 0 0 15,0 0 0-15,0 0 0 16,0 0-180-16,0 0-31 0,2 2-5 0,-2-2-2 0</inkml:trace>
  <inkml:trace contextRef="#ctx0" brushRef="#br0" timeOffset="-155823.17">15416 3727 1609 0,'0'0'35'0,"0"0"7"0,0 0 2 0,0 0 2 15,-5 0-37-15,5 0-9 0,-4-2 0 0,4 2 0 0,0 0 111 0,-5 0 20 16,5 0 4-16,0 0 1 0,-2 0-23 16,2 0-4-16,0 0-1 0,0 0 0 0,0 0-27 0,0 0-5 15,0 0-2-15,0 0 0 0,0 0-16 0,0 0-3 16,4-4-1-16,3 4 0 0,2 0-7 0,0 0-2 15,0 0 0-15,2 0 0 0,1 2-36 0,-1-2-9 16,2 2 0-16,2-2 0 0,1 0 53 0,0 0 9 16,2 0 2-16,0 0 0 0,0 0-52 0,-1 0-12 0,1 0 0 15,2-2 0-15,3 0 0 0,-4 2 0 0,2-2 0 0,-1 0 0 16,0 2 54-16,-2 0 8 0,2 0 2 0,-2-4 0 16,0 4-72-1,0-2-15-15,-3 2-2 0,1-2-1 0,-1 2 42 0,-1-2 8 0,-1 0 1 0,1 0 1 16,-1 0-26-16,1 0-14 0,-3 0 2 15,2 0 0-15,-2 2 12 0,0-4 0 0,-2 2 9 16,2 2-9-16,-2-2 9 0,0 0-9 0,0 0 8 16,0 2-8-16,-2-2 8 0,-1 2-8 0,1-1 0 0,0-2 8 15,-3 3-8-15,1 0 0 0,-1-2 0 0,1 2 0 16,-5 0 0-16,0 0 0 0,2-1 0 0,-2 1 0 16,0 0 0-16,0 0 0 0,0 0 0 0,0 0 0 15,0 0 0-15,0 0 0 0,0 0 0 0,0 0 0 16,0 0 0-16,0 0 0 0,2 0 0 0,0 0 0 0,-2 0 0 15,0 0 0-15,3-3 0 0,-3 3 0 0,0 0 0 0,0 0 0 16,0 0 0-16,0 0 0 0,0 0 0 0,0 0 0 16,0 0 0-16,0 0 0 15,0 0-94-15,0 0-21 0,0 0-4 0,0 0-1 16,-5 0-166-16,-2 0-34 0,-8 3-6 0,15-3-2 0</inkml:trace>
  <inkml:trace contextRef="#ctx0" brushRef="#br0" timeOffset="-148176.2">2216 9731 1292 0,'0'0'28'0,"0"0"7"0,0 0 1 0,-3-3 0 0,3-3-36 0,-2 0 0 0,2 0 0 0,-2 0 0 15,2 2 77-15,-2 0 9 0,2 4 2 0,0 0 0 16,0 0-3-16,0 0 0 0,0 0 0 0,0 0 0 16,0 0 6-16,0 0 1 0,0 0 0 0,0 0 0 15,0 0-34-15,0 0-6 0,-5 4-2 0,1 2 0 16,4 1-9-16,0 2-1 0,-3 3-1 0,3 0 0 15,-2 1 2-15,4 5 1 0,-2-2 0 0,3 4 0 16,-3 2-27-16,4 2-6 0,-2-2-1 0,1 3 0 16,1 1 10-16,-2 2 2 15,1 1 0-15,-1 1 0 0,-2 2 12 16,4 0 4-16,-1-3 0 0,1 5 0 16,1 0-16-16,-1 0-4 0,-2-1 0 0,3 3 0 15,-3-2-1-15,0 0-1 0,2-3 0 16,-4 3 0-16,2-6 1 15,1 2 0-15,-1 1 0 0,-2 2 0 16,2-4-4-16,0 1-1 0,1 0 0 0,-1 1 0 16,-2-1-1-16,2 0 0 0,0-3 0 0,-2 3 0 15,3 4 3-15,-3-2 0 0,2-2 0 16,-2 1 0-16,0-3 1 0,0 0 1 0,0 2 0 16,-2 1 0-16,2-1-4 15,0 0-1-15,0-2 0 0,0 3 0 16,0-1-9-16,0-2 10 0,0 2-10 15,0 4 10-15,0-5-10 16,0 3-11-16,0 0 3 0,2 2 0 16,-2-4 16-16,0-1 4 0,4 3 1 15,-4 2 0-15,3-5 5 0,-3 3 1 0,2 2 0 16,0 4 0-16,-2-1-19 16,2-3 0-16,1 2 0 0,-1-2 0 15,-2-3-16-15,2 1-1 0,0-5 0 0,3 3 0 16,-3-2 17-16,3 0 0 0,-3 0 0 15,0 2 0-15,0-3 0 0,1 1 0 16,-1-2 0-16,0 0 0 16,0-2 0-16,1-1 0 0,-1-3 0 0,2 2 0 0,-1-2 0 15,-1-2 0-15,0-4 0 0,0-1 0 16,1 2 0-16,-2-3 0 0,-1-3 0 0,2-1 0 16,-2-4-28-16,0-4-1 0,0 0-1 0,0-6 0 0,-2-3-174 0,1-6-34 15,-2-4-7-15,1-4-945 0</inkml:trace>
  <inkml:trace contextRef="#ctx0" brushRef="#br0" timeOffset="-147033.37">2151 9647 1677 0,'0'0'36'0,"-4"-3"8"0,1 3 2 0,1-2 2 0,2 2-38 0,-2-1-10 0,2-4 0 0,0 5 0 15,0 0 75-15,0-4 13 0,2 1 2 0,0 0 1 0,-2 3-11 0,0 0-3 16,5 0 0-16,-3-2 0 0,5 2 4 0,-3-1 1 16,2 1 0-16,1-3 0 0,0 1-15 0,2 1-3 15,-2 1-1-15,4 0 0 0,-2 0-23 0,2 0-5 16,3-4-1-16,-2-1 0 0,4 4-13 0,2 1-2 15,-2-2-1-15,2-1 0 0,0 2-6 0,4-1 0 16,-4-1-1-16,4 2 0 0,1-4-2 0,1 2 0 16,-4 1 0-16,2 0 0 0,-1 0-1 0,3 0 0 15,-2 0 0-15,1 0 0 0,4 2 4 0,-5-2 0 0,0 2 0 16,5-2 0-16,-2 0-12 0,-1 2 0 16,0 0 9-16,1 0-9 0,0-2 8 0,-1 2-8 15,1-2 8-15,-1 0-8 0,3 0 8 16,-3 0-8-16,1 2 8 0,-2 0-8 15,4-2 11-15,-8 2-3 0,6 0 0 16,0 0 0-16,-1 0-8 0,-2-2 0 16,1 2 0-16,1 0 0 15,1 0 0-15,1 0 12 0,1 0-12 16,0-2 12-16,0 2-12 0,0 0 8 0,0 0-8 16,-3 0 8-16,3 0-8 0,-3 0 0 15,1-2 9-15,4 2-9 16,-5 2 0-16,1-2 8 0,0 0-8 15,0 0 0-15,1 0 0 0,3-2 9 16,-6 2-9-16,3-2 0 0,-1 2 8 0,-1-2-8 16,3 2 0-16,-3-2 0 0,1 0 13 15,2 0-4-15,-2 2-1 0,1 0 0 0,3 0-8 0,-2 0 0 16,0 0 0-16,0 0 0 0,-3 0 10 0,3 0-10 16,-3 0 12-16,3-2-12 0,0 2 15 0,0 0-4 15,-3 4-1-15,6-2 0 0,-1 0-10 0,2 0 0 0,-7-2 0 0,6 2 0 0,-3-2 8 16,1 0-8-16,4 0 12 0,-5 0-4 0,-1-2-8 0,3 2 0 15,-2-2 0-15,2 2 0 0,-2-2 0 0,-3 2 0 16,3-2 0-16,2 0 0 0,0 2 8 0,0 0 0 16,-5-2 0-16,3 2 0 0,0 0-8 0,0-2 0 15,0 0 0-15,0 2 0 0,0 0 0 16,-1 0 0-16,1 0 0 0,2 0 0 16,-2-2 0-16,2 2 0 0,-2-2 0 0,2 2 0 0,-1 0 0 0,-1 0 10 15,0-2-10-15,0 0 10 0,0-2-10 0,-3 2 0 16,3 4 0-16,0-2 0 0,-3-2 0 15,1 2 0-15,-2-2 0 0,1 2 0 0,0 0 0 16,1 2 0-16,-2 0 0 0,1 0 0 0,-2-4 0 0,1 2 0 16,-3 0 0-16,2-2 0 0,0 0 0 0,1 2 0 0,1 0 0 15,-1-1 0-15,-1 1 0 0,-2 0 0 0,2-3 8 0,-1 1-8 16,-3 2 0-16,-1 2 0 0,1 1 0 16,-2-3 8-16,-3-3-8 15,3 3 0-15,-3-2 9 0,0 2-9 0,1 0 8 0,-1 0-8 16,1 0 10-16,-1 0-10 0,-2 0 9 15,3-1-9-15,-1 1 8 16,0 0-8-16,-2-3 0 0,3 3 0 16,-3 0 0-16,0 3 0 15,1-3 0-15,-1-3 0 0,-3 3 0 0,1-2 0 16,-2 2 12-16,0 0-4 0,-3 0 0 0,1 0 0 16,-1 0-8-16,-4 0 0 0,0 0 0 0,5 0 0 15,-5 0 0-15,0 0 0 0,0 0 0 0,0 0 0 0,0 0-65 0,0 0-15 0,0 0-4 0,0 0-909 16,0 0-183-16</inkml:trace>
  <inkml:trace contextRef="#ctx0" brushRef="#br0" timeOffset="-146116.3799">3620 9523 896 0,'0'0'20'0,"0"0"4"0,0 0 0 0,0 0 1 0,0 0-25 0,0 0 0 0,0 0 0 0,0 0 0 16,-3-4 26-16,1-2 0 16,0 5 0-16,2 1 0 0,-2-5 56 0,2 5 11 15,0 0 3-15,-3-4 0 0,1 1-28 0,2 3-4 0,0 0-2 0,-4-5 0 16,4 5 10-16,0 0 1 0,0 0 1 0,0 0 0 16,-5-4-4-16,1 3-1 0,1-1 0 0,0-1 0 15,3 3 7-15,-5 0 0 0,1 0 1 0,-1 0 0 16,1 0-8-16,-1 0-1 0,1 3-1 0,-1-1 0 15,3-1-7-15,-5 3 0 0,5 1-1 0,0-2 0 16,-3 6-19-16,5-3-4 0,-2-1-1 0,2 3 0 16,2 0-17-16,-2 0-3 0,5-2-1 0,-3 0 0 15,5 4 0-15,-5-2 0 0,2 0 0 0,1-4 0 16,2-3 4-16,-3-1 1 0,3 0 0 0,0 3 0 16,-1-3 7-16,0 2 2 0,1-2 0 0,0 1 0 0,-3-1-2 15,1-1 0-15,4-1 0 0,-5-1 0 16,1-2 0-16,-1 1 0 0,1-2 0 15,-1-2 0-15,-1 0-4 0,-1 0-1 0,0 2 0 16,-2-4 0-16,0 4-4 0,0-2-1 0,0 0 0 16,-2 2 0-16,0 2-5 0,-1-2-2 0,-1 4 0 15,-1-2 0-15,1 4-9 0,-1 0 8 0,1 0-8 16,-3 3 8-16,0-2-8 0,3 4 0 0,-1-2 0 16,1 3 0-16,2-2 0 0,-3 2-16 15,1-2 3-15,1 2 0 0,1-2 13 0,1 2 0 0,1 0 0 16,0-2 0-16,0 0 0 0,0 0 0 0,1 2 0 0,1 0 0 15,-2-2-30-15,0 2-3 0,5 0-1 0,-3-1 0 16,3 0-150-16,-1 1-31 0</inkml:trace>
  <inkml:trace contextRef="#ctx0" brushRef="#br0" timeOffset="-144774.02">8000 9500 899 0,'0'0'25'0,"0"-5"7"0,2 1-32 0,-2-2 0 15,0 3 0-15,0-1 0 0,0-1 108 0,0 2 15 0,0 3 3 0,0 0 1 16,-2-3 7-16,2 3 2 0,-3-3 0 0,3-1 0 16,0 4-28-16,-2-4-6 0,2 4-1 0,0 0 0 15,0 0-8-15,0 0-1 16,0 0-1-16,0 0 0 0,0 0-32 0,0 0-7 0,0 0 0 0,0 0-1 16,0 0-20-16,0 5-4 0,0 1-1 0,0 3 0 15,0 0-2-15,0 3 0 0,0 0 0 16,2 2 0-16,-2 4 0 0,0 0-1 15,3-2 0-15,-3 4 0 0,2 3 10 16,-2 3 3-16,2-2 0 0,-2 4 0 16,2-2-4-16,-2 1 0 0,3 1 0 0,-1 0 0 15,0 0-7-15,0-1-1 0,1 3-1 16,-3 2 0-16,2 0-6 0,0 0-1 0,-2-2 0 16,2-1 0-16,1 5-3 0,-1-2-1 0,0-3 0 15,-2 1 0-15,5 4 0 0,-3-4 0 16,0 1 0-16,0-1 0 0,1-2-1 15,-1 1-1-15,0 1 0 0,3 0 0 16,-3 0-1-16,2-2 0 0,-1 1 0 0,-2 1 0 16,4 2-9-16,-3-2 10 0,2 0-10 0,1 1 10 15,-1-1-10-15,1 2 0 0,-1-7 0 0,1 5 8 16,-1 2-8-16,1 0 0 0,-1-3 0 16,1-1 8-16,-1 2-8 15,1-2 0-15,-1 0 0 0,1 4 0 16,-1-3 0-16,1-1 0 0,2 0 0 0,-3-1 0 0,1 3 0 0,-4 0 0 15,4 0 8-15,-1 0-8 0,1-3 0 0,-3 3 8 16,2 2-8-16,1-2 0 0,-1-2 0 0,1-1 0 16,-1 3 8-16,1-2-8 0,2 0 0 0,-3-5 0 0,-2 3 0 0,1-2 0 15,1 0 0-15,1 0 0 0,-3 2 8 0,0-4-8 16,3-1 0-16,-3-1 0 0,-2 0 0 0,2 0 8 16,0-2-8-16,1 0-14 0,-1 1 3 0,0-1 1 0,-2 0 18 15,2-2 4-15,0 0 1 0,-2-2 0 16,2-1-13-16,-2-1 0 0,2 3 8 0,-2-6-8 15,0 1 0-15,3 0 0 0,-3-2 8 16,0-2-8-16,0 0 0 0,2 0 0 0,-2 0 0 0,0 2 0 16,0-5 0-16,2 3 0 0,-2 0 0 0,0 0 0 0,0 3 0 15,2-3 0-15,-2 0 0 0,0-6 0 0,0 0 0 16,0 0 0-16,0 3 0 0,0 1 0 0,0 1 0 0,0 1 0 16,-2-3 0-16,2 3 0 0,0-2 0 0,0-4 0 0,0 0 0 15,0 0 0-15,0 0 0 0,0 0 0 0,0 0 0 0,0 0 0 0,0 0-9 0,0 0 9 0,0 0 0 0,0 0-9 0,0 0-5 0,0 0-1 0,0 4 0 0,0-4 0 16,0 0-75-16,0 0-15 15,0 0-3-15,0 0-1344 0</inkml:trace>
  <inkml:trace contextRef="#ctx0" brushRef="#br0" timeOffset="-143426.8">7953 9412 1090 0,'0'0'24'0,"0"0"4"0,0 0 2 0,0 0 2 0,0 0-32 0,0 0 0 16,0 0 0-16,0 0 0 0,0 4 92 0,0-4 12 16,0 0 2-16,0 0 1 0,0 0 9 0,0 0 3 15,5 2 0-15,-1 0 0 0,1 0-15 0,-2 0-4 16,4-2 0-16,0 0 0 0,0 0-24 0,2 0-4 16,0-4-2-16,2 2 0 0,0 0-13 0,3 0-2 15,-3-2-1-15,4 2 0 0,3-2-32 0,0 2-6 16,0-2-2-16,2 2 0 15,0 1 5-15,0-2 1 0,2 3 0 16,1 0 0-16,-1 0 9 0,0 0 3 16,-2 0 0-16,3 0 0 0,-1 0-22 0,2 0-10 15,-1 3 10-15,4-3-10 0,-2 1 12 0,1-1-4 16,1 4-8-16,4-2 12 0,-4-2-12 16,0 0 0-16,0 0 0 15,2-2 0-15,-1 2 0 0,4-2 11 16,-1 2-11-16,0 0 10 0,1-2-10 0,-1 2 10 0,0-1-10 15,0-2 10-15,3 3 2 0,-3-2 1 16,0 2 0-16,5 0 0 0,-3 2-5 16,1-2 0-16,-1 0-8 0,1 0 12 15,0 0 8-15,-1-2 0 0,3 2 1 16,0 0 0-16,1 0-21 0,-1 0-13 16,0 0 1-16,-1-1 1 0,1-2 11 15,-3 3 0 1,3-2 0-16,3-2 8 0,-6 4-8 15,3-2 0-15,-3 1 8 16,3-2-8-16,-3 1 11 0,-1 1-3 16,1 1 0-16,3-3 0 0,-1 3-8 15,-1-2 10-15,2 1-10 0,-3 1 10 16,-2 1-10-16,3-1 8 0,-1-1-8 16,3 1 8-16,-2-3-8 0,-3 3 0 0,-4 3 0 0,2-3 0 0,-1-3 0 15,2 3 8-15,-6 3-8 0,6-2 0 0,-6-1 8 0,3 0-8 16,0 0 0-16,-1-1 8 0,3-2-8 15,0 0 0-15,-2 3 0 0,2-3 8 0,-2 3-8 16,0 0 12-16,-1-1-12 0,-1-1 12 0,0 2-12 16,-1-3 8-16,3 3-8 0,-3-1 8 0,1 1-8 0,0-2 10 0,-3 2-10 0,2 0 10 15,-3 0-10-15,1 0 8 0,0 0-8 0,0 0 8 16,-1 0-8-16,-1-3 0 0,0 2 9 16,0-1-9-16,0 2 0 0,-2-3 9 0,2 2-9 15,0-1 0-15,2 2 8 0,-2 0-8 0,1 0 0 16,-1-3 0-16,-1 2 8 0,2 1-8 15,-3 0 0-15,0 0 0 0,2 1 8 0,-3-1-8 16,1-1 0-16,-2 1 0 0,-3-2 8 0,3 2-8 16,0-2 0-16,-3 2 0 0,2 0 0 0,-1 0 0 15,2-2-10-15,-1 2 10 0,1-2 0 16,-1 2 8-16,1-2 2 0,0 2 0 0,2 0-10 16,-3 0 0-16,1 0 0 0,-1 2 0 0,-1-4 0 15,1 2 0-15,-1 0 0 0,-1-2 8 0,1 2-8 16,-3-2 0-16,2 0 9 0,-2 2-9 15,3-2 9-15,-1 0-9 0,1 2 12 0,-1-2-12 0,1 0 12 16,-1 2-12-16,2 0 12 16,-1 0-12-16,-1 0 9 0,1 0-9 0,1 0 0 15,-1 0 9-15,-3 0-9 0,2-2 0 16,0 2 0-16,-1 0 0 0,1-2 0 0,-2 0 0 16,1 2 8-16,1 0-8 0,2 0 0 15,-1-2 0-15,-1 0 9 0,3-2-9 0,-3 4 0 0,1-2 9 16,-3 2-9-16,0 0 0 0,0-4 8 0,0 2-8 15,0 2 0-15,1 0 0 0,-3 0 9 0,0 0-9 16,0-2 0-16,-3 2 9 16,3 0-9-16,-2 0 0 0,-1 2 0 15,-1-2 0-15,-5 0 0 0,0 0 0 0,0 0 9 16,0 0-9-16,0 0 8 0,0 0-8 0,0 0 8 0,4-2-8 16,-4 2 16-16,0 0-2 0,0 0 0 0,0 0 0 0,2-2-62 0,-2 2-13 0,0 0-3 15,0 0-956-15,0 0-191 0</inkml:trace>
  <inkml:trace contextRef="#ctx0" brushRef="#br0" timeOffset="-142662.19">9435 9368 1695 0,'0'0'37'0,"0"0"8"0,0 0 2 0,0-3 1 0,2-3-39 0,-2 2-9 0,0-2 0 0,0 1 0 16,0 2 85-16,0-1 15 0,0-2 4 0,0 6 0 16,0-4 9-16,0 4 3 0,0 0 0 0,0 0 0 15,0 0-42-15,0 0-8 0,0 0-2 0,-4-4 0 16,2 2-32-16,-3 0-6 0,1 4-2 0,-3 2 0 16,2 2-12-16,1 0-4 0,-1 4 0 0,-1-1 0 15,2 1 20-15,-1 2 3 0,1-1 1 0,2-2 0 16,-1 1-32-16,3-2 0 15,3 0 0 1,-3-2-10-16,4 0 18 0,1 0 3 16,-3 0 1-16,2 0 0 0,2-2 5 15,-1-1 2-15,4 0 0 0,-2-3 0 0,-1 2 6 16,1-4 2-16,2-1 0 16,-4 2 0-16,1-3 3 0,-1 2 1 15,2-2 0-15,-3 0 0 0,1-2-12 16,1 0-3-16,-1-2 0 0,-3 2 0 15,0 0 0-15,-2 0 0 0,2-2 0 0,-2 3 0 16,0-1-6-16,-2 1-2 0,2-1 0 16,-2 5 0-16,2 1 0 0,0 0 0 0,-7-3 0 15,3 6 0-15,-1 0-8 0,1 1 0 16,-1 1 0-16,1-2 0 0,-1 3 0 0,3 0 0 16,0 0-12-16,0 2 12 0,2-2-8 0,0 0 8 15,0 2 0-15,2 0 0 0,0-2 0 0,3-2 0 0,-3 1 0 0,2-2 0 16,1 0 0-16,2 0 0 0,-3-3 0 0,3 0 0 15,-1 0-20-15,-2 0 4 0,1-4 1 0,2-1 0 0,-5 2 40 16,2-3 8-16,-1 0 2 0,1 2 0 0,-2-2-5 0,1 0-1 0,-1 0 0 16,-2-2 0-16,0 0-29 0,-2 2-16 0,2 0 1 0,-3 0 1 0,-1 2 14 0,4 4 0 15,-5-2 0-15,-1 1 0 0,-1 2 0 0,2-1 0 0,-1 0 0 0,2 5 0 16,-3-2 0-16,0 1 0 0,3 0 0 0,-3 2-9 0,0 0-21 16,3 2-4-16,-1-2-1 0,-1 2 0 0,1 0-121 15,3 2-24-15,0-2-4 0,4-1-2 16</inkml:trace>
  <inkml:trace contextRef="#ctx0" brushRef="#br0" timeOffset="-141136.47">13744 9301 1047 0,'0'0'23'0,"0"0"5"0,0 0 0 0,2 0 2 0,-2 0-30 0,0 0 0 0,5 0 0 0,-5 0 0 15,0 0 101-15,0 0 15 0,2 0 2 0,-2 0 1 16,0 0-11-16,0 0-3 0,0 0 0 0,0 0 0 16,0 0-18-16,0 0-4 0,0 0-1 0,0 0 0 15,0 0-6-15,0 0 0 0,0 0-1 0,0 0 0 16,0 0-1-16,0 0 0 0,0 0 0 0,0 0 0 16,0 0-20-16,0 0-4 0,0 0-1 0,0 0 0 15,0 0-17-15,0 0-4 0,2-2-1 0,-2 2 0 16,0 0-15-16,0 0-2 0,0 0-1 0,2 4 0 15,1 0 3-15,-3-4 0 0,0 2 0 0,0 4 0 16,0 0 0-16,0 2 1 0,2 0 0 0,-2 4 0 16,0-2 0-16,0 2 0 0,0 0 0 15,0 1 0-15,0 1-5 0,0 2 0 16,0 0-8-16,0 3 12 0,2 4-12 16,-2-1 0-16,0-1 8 0,0 5-8 15,0 2 0-15,0-1 0 16,0 6 8-16,0-2-8 15,2-1 8-15,-2-2 0 16,0 3-8-16,3-1 12 0,-3-2 7 16,0 0 1-16,0 3 0 0,-3 1 0 15,3-2-4-15,0 0 0 0,0-2 0 0,0 2 0 16,0-3-4-16,-2 1-2 16,2 1 0-16,0 1 0 0,0-4-10 0,0 2 12 0,0-1-12 0,0 3 12 15,0-2-4-15,0 0-8 0,2-2 12 16,-2 3-4-16,0-1 0 0,3-2-8 0,-3 0 12 15,0 0-4-15,2-3-8 0,-2 5 12 0,2-2-12 0,-2 0 12 16,0 0-12-16,2 2 0 0,-2-5 0 0,3 3 8 16,-2-2-8-16,-1 2 0 0,2 2 0 0,-2-4 0 15,0-3 0-15,3 1 0 0,-3 2 8 16,2-1-8-16,0 1 0 0,-2 0 0 0,2 0 0 16,1-2 0-16,-3 1 0 0,2 4 0 15,0-2 0-15,3-3 0 0,-3 0 0 0,0 0 0 16,0 0 0-16,1 0 0 0,-1-1 0 0,2 1 0 15,-4 0 8-15,3 0-8 0,1-2 0 0,-2-3 0 16,3 3 0-16,-1-2 0 0,-1 2 0 0,1-2 0 16,-2 1 0-16,1 2 0 0,1-2 0 15,-2-1 0-15,1 4 8 0,1 0-8 0,-2 0 0 16,1 0 0-16,-1 1 0 0,0-1 0 0,0 2 0 16,1 0 0-16,-2-2 0 0,4 2 0 0,-3 0 0 15,0-5 0-15,-2 1 0 0,0 0 0 16,2-1 0-16,3 2 0 0,-3-2 0 0,0 1 0 15,1-2 0-15,-1 0 0 0,0 0 0 16,0-3 0-16,3 2 0 0,-3-4 0 0,3-1 0 16,-3-2 8-16,0 2-8 0,0 0 0 0,-2-2 0 0,0 0 0 15,3 2 0-15,-3-3 0 0,0 0 0 0,0-1 0 16,2 2 0-16,-2-4 0 0,0 0 0 0,0 0 0 0,0 1 0 16,2 1 0-16,-2-2 0 15,0 2 0-15,2 2 0 0,-2 0 0 0,0-4 0 0,0 2 0 16,3-2 0-16,-3-2 0 0,0-4 0 0,0 0 0 0,0 0-12 0,0 4 3 0,0 0 0 15,0-4 0-15,0 0-55 0,0 0-10 0,0 0-2 0,-3-6-1 0,1-2-199 16,2 0-39-16</inkml:trace>
  <inkml:trace contextRef="#ctx0" brushRef="#br0" timeOffset="-139880.9">13797 9224 1105 0,'0'0'24'0,"0"0"4"0,0 0 2 0,0 0 2 0,0 0-32 0,0 0 0 0,0 0 0 0,0 0 0 15,0 0 125-15,0 0 19 0,0 0 3 0,0 0 1 16,0 0-33-16,0 0-7 0,0 0 0 0,0 0-1 16,0 0-53-16,0 0-10 0,2-4-3 0,3 2 0 15,2-1 4-15,-1 2 1 0,1-1 0 0,4-1 0 16,1 2 2-16,1-1 1 0,-2 0 0 0,2 2 0 16,3-4-19-16,2 2-4 0,0 0-1 0,0 2 0 15,1-2 12-15,2 0 3 16,1 0 0-16,1 0 0 0,1-2-23 15,3 2-4-15,0-4-1 0,4 4 0 0,-2-2-12 16,0 2 9-16,2-2-9 16,2 0 8-16,-1 2 0 0,-1 0 0 15,0-2 0-15,3 0 0 0,0 2-8 16,1-2 8-16,1 2-8 0,0-1 8 16,-3 0 0-16,-2 1-8 0,2 1 12 0,3-4-4 15,0 4 11-15,0 1 1 16,0-3 1-16,4 1 0 0,-5 1-21 15,1 1-18-15,-3-3 3 0,6 1 1 0,-3 1 22 0,1-2 4 0,-1 2 0 16,2 1 1-16,-5-2-13 0,3 2-8 0,-3-3 8 16,3 3-13-16,0-1 13 0,0 1 0 0,2-2 0 0,2-1 10 15,-4 3-10-15,0-1 0 0,1-1 0 16,1-1 0-16,1 2 0 0,-4-1 0 16,1-1 0-16,1 3 0 0,-1-1 0 15,0-1 0-15,0-1 0 0,2 2 0 16,-4-1 0-16,1 0 0 0,-1-2 0 0,3 4 0 0,-1-2 0 15,0-2 0-15,-3 2 8 0,3 0-8 16,-2 0 0-16,-1 2 0 16,1-2 0-16,1 0 0 0,1 0 0 15,-5 2 0-15,2-2 8 0,1 2-8 0,-2 0 0 16,-2-2 0-16,2 2 0 0,-3 0 0 0,-2-2 0 16,-1 2 0-16,1 0 0 15,0 0 0-15,0 0 0 0,-3 0 8 16,3 0-8-16,-2 0 0 0,-3 0 10 15,3 0-10-15,-3 0 12 0,3-2-12 0,-1 0 12 16,-2 0-12-16,1 2 12 0,-1-2-12 0,0 0 11 16,-2 2-11-16,3-2 10 0,-1 2-10 0,-1 0 26 0,-2 0-1 15,1-2 0-15,1 0 0 0,-1 2-34 0,-3-2-7 0,3 0-2 16,-2 0 0-16,3 0 18 0,-1 0 9 0,2 2-1 16,-4-2 0-16,0 0 1 0,0 0 0 15,0 1 0-15,0 1 0 0,1-3-1 0,-3 1-8 16,0 1 12-16,-3 1-4 0,3 0-8 0,-5 0 0 15,2 0 9-15,-2 0-9 0,0 1 8 16,-2-2-8-16,3 1 8 0,-3 0-8 0,0-3 8 16,2 3-8-16,-2-2 10 0,-3 2-10 0,1-1 10 15,-1-2-10-15,1 1 10 16,0 1-10-16,2 1 9 0,-2 0-9 0,-1-3 8 16,3 3-8-16,-2 0 8 0,0 0-8 0,0 0 0 15,-3 0 8-15,1 3-8 0,-1-2 0 0,0 1 0 16,-4-2 0-16,4 0 0 0,-4 0 0 0,0 0 0 0,5 3 0 0,-5-3 0 0,4 1 0 0,1-1 8 15,-5 0-8-15,4 0 0 0,-1-1 0 0,-3 1 0 0,6 0 0 0,-3 0 0 16,1 0 0-16,-4 0 0 0,5 0 0 0,-5 0 0 0,4 0 0 16,1 0 0-16,-1 0 0 0,1 0 0 0,-1 0-14 15,1 1 3-15,-1-1 1 0,1 0-10 16,-1 0-1-16,1 0-1 16,-1 0 0-16,-2 2-34 0,2-2-6 0,3 0-2 0,-3 3 0 0,-1-3-1 15,1 3-1-15,1 0 0 0,-1 0 0 0,1-1 42 16,-1 0 8-16,3 0 1 0,-5 0 1 0,-2-2 14 0,-2 4-9 0,2-4 9 15,0 0-8-15,0 0-12 0,0 0-3 0,0 0 0 0,0 0-727 0,0 0-146 16</inkml:trace>
  <inkml:trace contextRef="#ctx0" brushRef="#br0" timeOffset="-138852.51">15221 9114 723 0,'0'0'16'0,"0"0"3"0,0 0 1 0,0 0 0 0,3 0-20 0,-3 0 0 15,0 0 0-15,0 0 0 0,0 0 121 0,4 0 20 16,-4 0 4-16,2-4 1 0,3 3-19 0,-5 1-4 16,2-2-1-16,-2-2 0 0,2-1-17 0,-2 5-3 15,3-1-1-15,-3 1 0 0,0 0-50 16,0 0-11-16,0 0-1 0,0 0-1 0,0-5 55 0,0 5 11 15,0 0 3-15,0 0 0 0,-5-1-44 0,1-1-9 16,-1 2-2-16,1 0 0 0,-1 2-16 0,1-2-3 16,-1 1-1-16,1 4 0 0,2-4-6 0,-2 4-2 0,1-1 0 15,-1-1 0-15,2 1-37 0,2 2-8 0,-3-1-2 0,3 1 0 16,3 1 70-16,1-1 13 0,-2-2 4 0,3 2 0 16,-1-2-64-16,2 2-15 0,1-2-1 15,0 0-1-15,0-2 28 0,-1 0 5 0,1-2 2 16,0 0 0-16,2 2 6 0,0-4 0 0,-2 0 1 15,-1 0 0-15,1-2 6 0,0 0 1 0,-3-2 0 0,2 0 0 16,-1-2-14-16,-1 1-2 0,1-4-1 0,-3 4 0 16,-2-2-6-16,0 2-1 0,0-4 0 0,-2 4 0 15,0-1-8-15,-3 2 12 0,1 0-12 0,-3 2 12 16,1 0-12-16,-3 2 0 0,2 2 0 0,-4 2 0 16,2 4-14-16,-2 0-8 0,2 0-2 0,-3 2 0 15,3 1 24-15,0 2 0 0,3-1 0 0,0 2 0 0,3 0 0 16,1-3 0-16,2 1 0 0,0 0 0 15,2-2 8-15,1 0 5 0,-1-2 2 0,2 2 0 16,0-6-15-16,3 2 0 0,0-2 8 0,2 2-8 16,-3-4-11-16,3-2-5 0,0-2 0 0,0 0-1 0,-2-2 37 0,2 2 7 15,-2-2 1-15,0-2 1 0,-1 0 5 0,-2 0 1 16,1 2 0-16,-1-2 0 0,-4 1-47 0,2-2-10 16,1 3-2-1,-6 3 0 1,3-3 24-16,-4 2 0 0,-1 2 0 0,5 2 0 15,-6 2 20-15,0-2 1 0,1 1 1 0,-4 3 0 0,2 2-22 16,-2-1 0-16,3 1 0 0,-1 0 0 0,0-1-47 16,0 1-13-16,3 0-4 0,-3 0-956 0,5 2-191 0</inkml:trace>
  <inkml:trace contextRef="#ctx0" brushRef="#br0" timeOffset="-137689.9">4247 12246 2376 0,'-4'-16'52'0,"4"12"12"0,0-2 1 0,0 2 1 0,0-2-53 0,0 6-13 16,0 0 0-16,0 0 0 0,0 0 79 0,0 0 13 0,0 0 2 0,-5 4 1 15,1 2-67-15,2 2-12 0,-3 2-4 0,1 2 0 16,-1 6 0-16,-2-2 0 0,3 2 0 16,-1 1 0-16,1 3 23 0,-1 2 4 15,1-2 1-15,2-1 0 0,-5 1-24 0,2-2-4 16,3-2 0-16,0 0-1 0,-3-4 10 16,3-1 3-16,0-2 0 0,0-4 0 15,2 2-4-15,0-3-1 0,0-6 0 16,0 0 0-16,0 0-2 0,0 0 0 0,0 0 0 0,0-5 0 0,0 0 3 15,2-3 0-15,-2-2 0 16,0-2 0-16,2-2-9 0,0 0-2 16,-2 0 0-16,3-4 0 0,1 1-9 15,-4 0 0-15,2 1 0 0,1 4 0 0,1 1 0 0,1-1 0 16,-3 4-11-16,2 0 11 0,1 0 0 0,-3 2 0 0,3 4 0 0,-1 0 0 16,1 0 0-16,-1 4 0 0,3 0 0 0,-3 2 0 15,3 0 0-15,0 2 0 0,0 0 0 0,-1 2 0 0,5 2 0 16,-4 1 0-16,2 1 0 15,2 0-8-15,0 0 8 0,0 3 0 0,1-3 0 16,-3 1 0-16,2-3 0 0,-1 2 0 0,-1 0 0 16,3-2 0-16,-1-1 0 0,0 0 0 0,0-1 0 15,-2-2 0-15,-2 1 26 0,2-3 4 0,-2 2 1 0,-3-1 0 16,2-2-19-16,-1 0-3 0,2-3-1 0,-3 0 0 16,1-3 15-16,-3 1 2 0,0-2 1 0,0 1 0 15,1-6 5-15,-1 2 1 0,-2-4 0 0,0-2 0 0,0-1-16 16,0 0-2-16,0-4-1 0,0-1 0 0,0-2-9 0,0 3-4 15,0 3 0-15,0 1 0 0,2-4 0 0,-2 2 0 16,2 0 0-16,-2 2 0 0,3 2 0 0,-1 3 0 0,0-3 0 16,-2 3 0-16,2 2 0 0,-2-1 0 0,5 2 0 0,-5 0 0 15,2 0-11-15,0 2-1 0,3 0-1 0,-1 2 0 16,1 0-97-16,2 0-19 16,-1 0-4-16,0 4-1351 0</inkml:trace>
  <inkml:trace contextRef="#ctx0" brushRef="#br0" timeOffset="-136828.17">10442 12093 1186 0,'0'0'33'0,"0"0"9"0,3 6-34 0,-3-2-8 0,0-4 0 0,0 0 0 15,0 0 96-15,0 0 16 0,0 0 4 0,0 0 1 0,1 4 2 16,-1-4 0-16,0 0 0 0,0 0 0 0,2 2 13 15,-2-2 2-15,5-2 1 0,-5 2 0 0,0 0-39 16,0 0-7-16,2-2-1 16,3 4-1-16,-3 2-30 0,2 2-5 0,1 0-2 0,-3 2 0 15,3 4-24-15,-1 2-5 0,3-3-1 0,0 3 0 0,-1 2-6 32,1 0-2-32,2-2 0 0,-2 2 0 15,0 0 9-15,-1-1 2 0,3 0 0 0,-3-2 0 0,-1-1-2 0,2-2 0 16,-1-2 0-16,1-4 0 0,0 0 16 15,0 0 3-15,-3-2 1 16,3 0 0-16,-3 0-14 16,1 0-3-16,-1-2-1 0,1 0 0 0,-1 0-8 15,1-2-2-15,-1 0 0 0,0-2 0 0,1 0 12 0,-1-4 3 16,3-4 0-16,-3 2 0 0,1-2-12 16,2 0-3-16,-3-3 0 0,3-1 0 15,0 0-13-15,-1-2 9 0,3-2-9 0,-2 3 8 0,2-1-8 0,-2 2 0 16,1-2 0-16,1 0 0 0,0 4 0 0,-2 2 0 0,0 0 0 15,-1 2 3-15,1 2-3 16,0 2 0-16,0-2 0 0,-3 4 0 16,1 1-11-16,-1-2 11 0,1 4-10 0,-1 1 10 0,-2-3-20 0,3 3 1 15,-1 3 1-15,-4-3 0 0,0 0-87 0,2 3-18 0,2 1-3 16,-1 1-863-16,-3-5-173 0</inkml:trace>
  <inkml:trace contextRef="#ctx0" brushRef="#br0" timeOffset="-133985.06">15795 12045 1414 0,'0'0'40'0,"0"-4"9"0,0 1-39 0,0-2-10 0,0 0 0 0,-2 0 0 16,2 2 108-16,-2-1 19 0,2-1 4 0,0 5 1 0,0 0-39 0,-3-1-7 16,3 1-2-16,0 0 0 0,0 0-22 0,0 0-5 15,0 0-1-15,-4 0 0 0,2 4-3 0,-2-1-1 16,-1 3 0-16,1 3 0 0,-1-3 1 0,1 3 0 16,-1 3 0-16,1 2 0 0,2 4-14 15,-1 0-3-15,1-4-1 0,0 3 0 16,0 4-3-16,-1-3-1 0,1-3 0 0,-2 1 0 0,1 0-3 0,1 2-1 15,2-2 0-15,-2 2 0 0,2-3-5 16,0-3-1-16,-2-2 0 0,2 0 0 0,-3 0-5 0,3 0-2 16,0 0 0-16,0-2 0 0,0-2 0 15,0 0 0-15,0-4 0 0,0-2 0 16,0 0-2-16,0 0-1 0,0 0 0 0,0 0 0 16,0 0 1-16,0 0 1 0,3-6 0 0,-1-2 0 15,0 0-13-15,0 0 11 0,1-6-11 0,-1 2 10 0,0-4-10 16,0 2 0-16,1-5 9 0,-1 3-9 0,2 2 0 15,1-2 0-15,-3-2 0 0,3 2 8 16,-3 0-8-16,2 1 0 0,-1-1 0 0,1 2 0 16,-2 2 0-16,1 0 0 0,0 0 0 0,0 2 0 15,-3 0 0-15,2 6-8 0,-2 4 8 16,0 0 0-16,0-6 0 0,0 6 0 16,0 0 0-16,0 0-8 0,-2-3 8 0,2 3 0 15,0 0 0-15,0 0 0 0,0 0-13 0,0-5 2 0,-3 1 1 0,3 4 0 16,0 0 10-16,0 0 0 0,0 0 0 0,0 0 0 0,0 0 0 15,0 0 0-15,0 0 0 0,0 0 0 0,0 0 0 0,0-3 11 0,0 0-3 16,0 3 0-16,0 0-8 0,0 0 0 0,0 0 0 0,0 0 0 16,0 0 0-16,0-3 0 0,0 3 0 15,0 0 0-15,0 0 0 0,0 0 0 0,0 0 0 16,0 0 0-16,0 0-8 0,0 0-1 16,0 0 0-16,0 0 0 0,0 0 9 0,0 6 0 0,3 0 0 15,-1 1 0-15,0 3 0 0,0 0 11 16,1 0-3-16,1 0 0 0,1 2-8 0,1 1 0 0,1-1 0 15,0-1 0-15,2-1 0 0,0-3 8 16,-2 1-8-16,2-2 0 0,0 0 13 0,-3 0-2 0,3-2-1 16,2-2 0-16,0-2 5 0,-2 2 1 0,2-2 0 15,1 0 0-15,-1 0-4 0,0-2-1 0,0 0 0 16,0-2 0-16,0 0-3 0,0-1-8 0,1-1 12 0,-1 1-4 16,0-1 0-16,-2 0-8 0,2-1 12 15,-2-2-4-15,0 2 0 0,-3-1-8 0,3-2 12 16,-2 0-4-16,0 4-8 0,0-2 8 0,-3 0-8 15,1 2 8-15,-1 4-8 0,-2-2 0 0,1-2 0 16,-1 2 0-16,-2 4 0 0,0 0 0 0,0 0 0 0,0 0 0 16,0 0 0-16,0 4 0 0,0 4 0 0,0 0 0 0,0 0 0 15,-2 0 0-15,-1 4 0 0,1-2 0 0,2 4-8 16,-2-2 8-16,0 1 0 0,-1-1 0 16,3 2 0-16,-2 0 0 0,2 0 0 0,-2 0 0 15,0-2 0-15,-1 0 0 0,3 1 0 0,-2 2 0 0,2-3 8 16,-2 0-8-16,2-3 12 0,0-1-4 0,0-2-8 15,0 0 0-15,0 0 0 0,0 0 0 0,2 0 0 0,0-2 0 0,1 2 0 0,-1-2 8 16,2-2-8-16,-1 0 12 0,1 0-12 16,1-2 12-16,1 0-4 0,-1-4-8 0,2 2 12 0,-3-2-4 15,3-2-8-15,0 4 10 0,-1 2-10 0,-2-2 10 16,3-2-10-16,-3 0 0 0,3-2 0 16,-2 0 0-16,-1 2 0 0,-2 0 0 15,3 2 8-15,-3-2-8 0,-2 4 0 0,0 0 0 0,2 0 0 0,-2 0 0 16,3-2 0-16,-3 2 0 0,0 0 0 0,0 0 0 15,0 0-9-15,0 0-7 0,0 0-2 0,0 0 0 16,0 0-63-16,0 0-13 0,0 0-2 0,0-4-908 16,0 0-182-16</inkml:trace>
  <inkml:trace contextRef="#ctx0" brushRef="#br0" timeOffset="-122615.52">3638 9638 906 0,'0'0'25'0,"0"0"7"0,-3-2-32 0,-1-2 0 0,-1 1 0 0,1-2 0 15,2 1 80-15,-3 1 8 0,3-1 3 0,2 4 0 16,0 0 16-16,0-6 3 0,0 0 1 0,-2-2 0 0,2 2-20 0,0 0-4 16,0 0-1-16,0 0 0 0,-3-2 8 15,3 2 2-15,0 2 0 0,0-2 0 0,-2 0-26 0,2 2-5 16,0 0-1-16,0 0 0 0,0 4 7 0,0 0 1 15,0-4 0-15,0 4 0 0,-2-2-39 0,2 2-7 16,0 0-2-16,0 0 0 0,0 0 13 0,0 0 3 16,-5 6 0-16,3 0 0 0,0 0-21 0,2 2-4 15,-2 0-1-15,2 0 0 0,-3 2-5 0,3 0-1 16,0 0 0-16,0-1 0 16,0 6 10-16,0-3 2 0,3 3 0 0,-3-1 0 0,0 0-4 15,0 0 0-15,2 2 0 0,-2 0 0 16,0-4 1-16,0 1 0 0,2-1 0 15,-2 0 0-15,0 2-2 0,0 0-1 0,0 2 0 0,0-4 0 16,0 2-14-16,0-3 0 0,2 4 0 16,-2-3 0-16,0-3 25 0,0 1 6 0,0 0 1 15,0 0 0 1,-2-2-32 0,0 0 0-16,2 0 0 0,-2 0 0 0,-1 0 0 0,3 0 0 15,0-2 0-15,0 0 0 0,-2 0 0 16,1-3 0-16,1-3 0 0,0 0 0 0,0 0 0 0,0 0 0 0,0 0 0 0,0 0 0 15,0 0-23-15,0 0-4 0,-3-3-1 0,3 3 0 0,0-4-158 16,0-1-32-16,0 0-6 0</inkml:trace>
  <inkml:trace contextRef="#ctx0" brushRef="#br0" timeOffset="-121344.03">3599 10061 1105 0,'0'0'24'0,"0"0"4"0,0 0 2 0,0 0 2 0,0 0-32 0,-6 2 0 0,6-2 0 0,-5 0 0 16,5 0 108-16,0 0 14 0,0 0 3 0,0 0 1 15,-6 0-19-15,6 0-4 0,-4 0-1 0,4 0 0 16,0 0-2-16,0 0-1 0,0 0 0 0,0 0 0 16,0 0-28-16,0 0-6 0,0 0-1 0,0 0 0 15,0 0-5-15,0 0-2 0,0 0 0 0,0 0 0 16,0 0-20-16,2 2-4 0,0 0-1 0,3-2 0 15,-2 2 12-15,2 0 3 0,-1-2 0 0,3 0 0 16,0-4 1-16,2 4 1 0,2 0 0 0,-4 0 0 16,4 0-26-16,0 0-6 0,1 0-1 0,-2 0 0 15,1 0 0-15,5 0 0 0,-5-2 0 0,1 2 0 16,1-2-3-16,-2 2-1 0,3-2 0 16,-4 0 0-16,4 0-3 0,-1 2-1 15,1-2 0-15,-1-2 0 0,1 4 2 0,-1 0 0 16,0 0 0-16,1 0 0 0,-1-2-10 0,3 0 0 0,0 2 0 15,-1 2 0-15,-3-2 0 0,0 2 0 16,2-4 9-16,-3 2-9 0,0 0 8 16,3 2-8-16,-3-2 8 0,0 0-8 0,1 0 8 15,0 0-8-15,-3-2 8 0,3 0-8 0,-1 2 0 16,0 0 9-16,3 0-9 16,-1-2 0-16,1 2 12 15,-4 0-4-15,1-2 0 0,3 2-8 0,-1 0 0 16,-1-2 0-16,1 0 0 0,1 2 0 0,-2 0 0 15,2 0 0-15,2 0 8 16,-1 2-8-16,1-2 0 0,0 0 0 16,2 0 0-16,-3 2 0 0,3-2 0 0,0 2 0 15,2-2 0-15,0 0 0 0,-2 2 0 0,2 0 0 16,-2-2 0-16,-2 0 0 16,-1 2 8-16,0-2-8 15,-1 2 0-15,-3 0 0 0,0-2 0 16,1 2 0-16,-3-2 8 0,0 0-8 0,0-2 0 15,0 2 0-15,0 0 8 16,-1 2-8-16,1 0 0 16,0-2 0-16,2 2 0 0,0 0 0 0,-2 0 0 15,3 0 0-15,1 0 0 0,-2-2 0 0,2 2 0 16,3-2 0-16,-3 2 0 0,1-2 0 16,-1 2 0-16,1 0 0 0,-1 0 0 15,0 0 0-15,1-2 0 0,1 0 0 16,-1 0 0-16,2 0 0 0,-3 0 0 0,2 0 0 0,1 0 0 15,0 0 0-15,-1 0 0 0,1 2 0 16,0-2 0-16,1 0 0 0,1 0 0 0,2 2 0 0,1-2 0 16,-1 2 0-16,-1 0 0 0,2 0 0 0,-1 0 0 0,0-1 0 15,0 4 0-15,0-4 0 0,-2-1 0 0,0 3 0 16,2-1 0-16,-4-1 0 0,1 4 0 16,1-4 0-16,0 2 0 15,0-1 0-15,-2-2 0 0,0 1 0 16,-1-1 11-16,3 0-11 0,0 3 10 0,-3-1-10 15,-1-1 0-15,2 2 0 0,-4-3 0 0,4 0 0 16,-2 0 0-16,-1-3 0 0,1 3 0 16,-1 0 0-16,3 0 15 0,-6-1-3 0,4-1-1 15,-3-1 0-15,5 3-11 0,-5 0 0 0,5-1 0 0,-5 1 0 16,0-2 8-16,0-1-8 0,-2 3 8 16,2-1-8-16,0 1 0 0,3 0 0 15,-3-2 0-15,-2-1 0 0,0 3 8 0,2 0-8 0,-2 0 8 0,0 0-8 16,2-1 0-16,-2-1 0 0,2-1 0 0,-4 3 0 0,2-1 0 15,0 1 0-15,-2-2 0 0,-1 2 0 0,3 0 0 16,0 0 0-16,0 0 0 0,-3 0 0 16,3 0 0-16,-2-3 0 0,0 3 0 0,2 0 0 0,0-1 0 15,-2 1 0-15,2 0 0 0,-3 0 0 0,3-2 0 16,-3 2 8-16,3-2-8 0,0 2 0 16,-2-2 13-16,0 2-2 0,0 0-1 0,-1 0 0 0,1 0-10 15,0 0 0-15,0 2 0 0,-1-2-11 0,1-2 11 16,-1 2 0-16,-1 2 8 0,1-2-8 0,-1 0 0 0,2 0 0 15,-3-2 0-15,1 0-12 0,-1 2 12 0,-4 0 0 16,5-2 0-16,-3 2 8 0,2 0-8 0,1-2 0 0,-5 2 0 16,0 0 8-16,0 0-8 0,2 0 0 0,3-2 0 0,-5 2 0 0,0 0 0 15,0 0 0-15,0 0 0 0,2-2 0 0,-2 2-44 0,0-2-11 0,0-2-1 0,-2-2-988 0,2 0-198 16</inkml:trace>
  <inkml:trace contextRef="#ctx0" brushRef="#br0" timeOffset="-120912.4399">6116 9602 1918 0,'0'0'42'0,"0"0"9"0,0 0 1 0,0 0 3 0,0 0-44 0,0 0-11 0,2-1 0 0,-2 1 0 16,0-5 128-16,0 5 24 0,0-3 5 0,0 3 1 15,0 0-66-15,0 0-12 0,0 0-4 0,0 0 0 16,0 0-19-16,0 0-4 0,0 0-1 0,0 0 0 16,0 6-22-16,0 2-5 0,0 2-1 0,0-1 0 15,0 0 12-15,0 3 3 0,0-1 0 0,0 5 0 16,0-2-15-16,0 2-4 0,0-1 0 0,-2 2 0 16,2-1-5-16,0-1-2 0,0 1 0 0,-3 2 0 0,3-2 11 0,0 2 3 15,-2-2 0-15,0 2 0 0,2-3-8 16,-2 3-2-16,2 0 0 0,-3 0 0 0,3 0-4 0,-2-4-1 15,2-1 0-15,-2 3 0 0,0-4-3 0,2 2-1 16,0-4 0-16,-3 0 0 0,1-2-8 0,2 0 0 16,-2-2 0-16,2 0 0 0,0-6 0 0,0 0 0 15,0 0 0-15,0 0 0 0,0 0 0 0,0 0 0 16,0 0 0-16,0 0 0 16,-5-2-168-16,3-4-35 15,-5-8-7-15,3 4-2 16</inkml:trace>
  <inkml:trace contextRef="#ctx0" brushRef="#br0" timeOffset="-120177.47">4676 9795 1112 0,'0'0'24'0,"0"0"6"0,0 0 1 0,0 0 0 0,0 0-31 0,-5 0 0 0,5 0 0 0,-4 0 0 15,4 0 157-15,0 0 26 0,-5 0 5 0,5 0 0 16,0 0-47-16,0 0-9 0,0 0-3 0,0 0 0 15,0 0-39-15,0 0-8 0,0 0-2 0,0 0 0 16,0 0-16-16,0 0-3 0,0 0-1 0,0 0 0 16,0 0-6-16,0 0-2 0,0 0 0 0,0 0 0 15,5 2-8-15,-1-2-1 0,1 2-1 0,1-2 0 16,-1 2-5-16,2-2-1 0,-1-2 0 0,1 2 0 16,2 0-4-16,0 0-2 0,-3 0 0 0,3-2 0 15,0 2-19-15,0-2-11 0,0 2 12 0,-2-2-12 16,2 4 13-16,-2-2-4 0,-1-2-1 0,1 0 0 0,0 0-8 0,-3 0 10 15,3 2-10-15,-1 0 10 0,-1 2-10 16,-1-4 10-16,1 0-10 0,-5 2 10 0,0 0-10 16,0 0 8-16,0 0-8 0,0 0 8 0,0 0-8 15,0 0 8-15,2-4-8 0,-2 4 8 16,0 0-41-16,0 0-9 0,0 0-2 0,0 0 0 16,0 0-86-16,0 0-18 0,0 0-3 0,0 0-1161 15</inkml:trace>
  <inkml:trace contextRef="#ctx0" brushRef="#br0" timeOffset="-119533.39">4859 9702 1882 0,'0'0'41'0,"0"0"9"0,0 0 2 0,0 0 1 0,-3-2-42 0,3 2-11 0,-4-4 0 0,4 4 0 16,-2-4 104-16,2 4 20 0,-5-2 3 0,5 2 1 16,-4-2-45-16,-1 0-9 0,1 0-2 0,-1 2 0 15,1-2-6-15,0 0-2 0,-1 0 0 0,1 0 0 16,-3 0-20-16,-2 0-4 0,0 2 0 0,0-2-1 16,0 2-21-16,0-2-4 0,-2 2-1 0,0-2 0 15,0 2-13-15,0 2 9 0,2-2-9 0,-5 0 8 16,5 0-8-16,-2 0 12 0,0 0-12 0,0 4 12 15,2 2-12-15,-2-2 0 0,-2 2 0 0,1-2 8 0,1 2-8 16,0-2 0-16,0 2 0 0,2 2 0 16,0 1 28-16,0 2 3 0,3-4 1 0,-1 3 0 0,2 1-32 0,1 1 0 15,4-3 0-15,0 3 0 0,0-2 0 16,2 0 0-16,0 2 0 0,1-2 0 0,3 2 14 0,-2 0-3 16,5-3-1-16,-2 0 0 0,4-3 2 0,-2 0 0 15,2 3 0-15,1-1 0 0,-1 0-2 0,2-2 0 16,0-2 0-16,-2 0 0 0,3-2 18 0,-1 0 3 15,1-2 1-15,-1-2 0 0,1 0-20 0,2-2-3 16,-1 0-1-16,-2 0 0 0,1 0-8 0,-1 0 0 16,1-2 9-16,-1 2-9 0,0-2 11 0,-2-2-3 15,0 1 0-15,1-2 0 0,-3 0-8 0,0-1 10 16,0 2-10-16,-3-2 10 0,-1 0-2 16,2 2 0-16,-3-4 0 0,-2 0 0 0,3 2-8 15,-3-2 0-15,-2 2 0 0,2 1 0 0,-2-1 0 16,-2-1 0-16,0-1 0 0,0 5 0 0,-3-1 28 0,1 0 3 15,-3-2 1-15,0 2 0 16,0 0-32-16,1 2 0 0,-3 0 0 0,0 2 0 16,-3 2-20-16,3-2-9 0,3 3-3 0,-3-2 0 0,3 0 32 15,-1 3 0-15,-2 1 0 0,2 1 0 0,-2-4-20 16,0 1 3-16,5 1 0 0,-3 0 0 16,0 1-40-16,0 1-8 0,1 1-2 15,-1 0 0-15,0-1-146 0,1 2-30 16,-5 2-5-16,2 0-2 0</inkml:trace>
  <inkml:trace contextRef="#ctx0" brushRef="#br0" timeOffset="-113470.69">5615 10198 1749 0,'0'0'38'0,"0"0"8"0,-2-2 2 0,2 2 2 0,-4-2-40 0,4 2-10 15,0 0 0-15,0 0 0 0,-5 0 152 0,1 0 29 16,-1 2 6-16,1 0 1 0,4-2-67 0,-3 2-13 16,0 2-2-16,0 0-1 0,1 2-36 0,0 2-7 0,0 2-2 0,-1-1 0 15,6 3-39-15,-1 0-8 0,2-2-1 16,1 0-1-16,1 0 11 0,1 0 2 0,2 0 1 16,0-2 0-16,0 2-7 0,0 0-2 0,0-4 0 0,2 2 0 15,0-4-4-15,-2 2 0 0,-1-3-1 16,4 3 0-16,-3-2-11 0,-3 1 10 0,3-2-10 15,-2 1 10-15,2-2-10 0,-4 1 0 16,1-2 0-16,-1 1 8 16,-5-2-49-16,0 0-11 0,0 0-1 0,0 0-1 15,0 0-120-15,0 0-24 0,0 0-5 0,0 0-1 0</inkml:trace>
  <inkml:trace contextRef="#ctx0" brushRef="#br0" timeOffset="-112928.42">5558 10210 2016 0,'-5'0'44'16,"5"0"10"-16,0 0 2 0,0 0 0 0,-4 0-45 0,1 2-11 0,-1 2 0 0,-1-2 0 0,5-2 105 0,-4 5 19 15,-1 4 4-15,1 3 1 0,-1 0-77 0,3 0-16 16,-2 1-4-16,1 1 0 0,1 2 18 0,0-4 3 15,0 2 1-15,2-2 0 0,-3 0-8 0,3-3-2 16,0 0 0-16,0-2 0 0,0-1-6 0,0-6-2 16,0 5 0-16,0-5 0 0,0 0 2 0,0 0 0 15,0 0 0-15,0 0 0 0,0 0-13 0,0 0-2 16,0 0-1-16,0-6 0 0,3-3-22 0,-3 0 0 0,0-1 0 16,0-2 0-16,0-2 30 0,2 2 2 0,-2-4 0 15,0 2 0-15,2-1-32 0,-2 0 0 0,2 6 0 0,-2-1 0 31,3 2-22-31,-3-2-7 0,2 4-2 0,-2 0 0 0,2 0 31 0,0 2 0 16,-2 4 0-16,0 0 0 0,3 0 0 0,1-2 0 0,-2 2 0 0,3 0 0 16,2 2 0-16,-1-2 0 0,1 0 0 0,2 2 0 15,0 0 0-15,0 0 0 0,2 0 0 0,0 0 0 16,-2-2 0-16,0 2 0 0,2-2 0 0,-2 0 0 16,2 0 0-16,1 2 0 0,-3-2 0 0,0 2 0 15,-3-4 9-15,0 2-9 0,1 0 0 0,-2 2 9 16,1-2-9-16,-3 0-9 0,1 0 9 0,-2 0-13 15,3 0-92-15,-1-2-19 16,1 2-3-16,-1 0-772 0,1 2-154 0</inkml:trace>
  <inkml:trace contextRef="#ctx0" brushRef="#br0" timeOffset="-112590.23">5935 10321 2236 0,'0'0'64'0,"0"0"12"0,0 0-60 0,0 0-16 0,0 0 0 0,0 0 0 16,-2 2 111-16,-1 4 19 0,1-2 4 0,2 4 1 15,-2 0-53-15,0 0-10 0,2 2-3 0,-3-1 0 16,3 3-19-16,0 0-4 0,0-2-1 0,0 2 0 15,0-2-10-15,0 2-3 0,0 0 0 0,0 0 0 16,0-2-16-16,0-1-3 0,3 0-1 0,-3-3 0 16,0-6-12-16,0 0 0 0,0 0 0 0,2 3 0 31,-2-3-84-31,0 0-24 0,0 0-4 0,0 0-772 0,0 0-156 0</inkml:trace>
  <inkml:trace contextRef="#ctx0" brushRef="#br0" timeOffset="-111824.12">5903 10337 2278 0,'0'0'50'15,"-2"-4"10"-15,0 0 3 0,0 2 1 0,2-2-51 0,0 4-13 0,0-6 0 0,0 6 0 0,2-2 110 0,0-4 19 16,0 2 4-16,3 0 1 16,-1 0-69-16,1 0-13 0,-1 0-4 0,3 2 0 15,0 2-26-15,-3 0-6 0,3 2 0 0,-5-2-1 0,3 4-15 0,-1 0 0 16,1-2 8-16,-3 2-8 0,0 2 0 0,-2-2 0 15,0 0 0-15,0 0 0 0,0 2 0 0,0-2 0 16,-4 2 0-16,2-2 0 0,2 0 8 0,-3 0-8 16,-1-1 0-16,2 3 9 0,-1-1-9 0,1 1 0 15,-2-2 9-15,1 2-9 0,1-3 0 0,2-3 0 16,0 6 0-16,0-6 0 0,0 6 0 0,0 0 0 16,0-2 0-16,5 2 8 0,-3 0-8 0,2-2 0 0,1 0 8 15,-1 0-8-15,1 0 14 0,-1 2-2 0,2 0 0 16,1 0 0-16,-2 0 4 0,-1 0 1 0,3 0 0 0,-3 1 0 15,1 2-5-15,-1-1 0 0,1-1-1 16,-3-1 0-16,-2-6-11 0,0 6 12 0,2 3-12 16,-2-3 12-16,-2 0 1 0,-2 0 1 15,1-3 0-15,-1 3 0 0,-3-2-2 0,0 0-1 0,1 0 0 16,-1-2 0-16,0 0 7 0,-1 0 2 0,1-2 0 0,0 0 0 16,1 0-8-16,-1 0-2 0,0-4 0 15,3 2 0-15,-1-2-10 0,1-2 8 0,-1 2-8 16,3-2 8-16,0 2-8 0,-1 1 0 0,3 3-12 0,-2-6 12 15,2 1-69 1,2-1-7-16,-2-1 0 0,3-2-1 0,3 2-155 0,-1-1-30 16,2-1-6-16</inkml:trace>
  <inkml:trace contextRef="#ctx0" brushRef="#br0" timeOffset="-111660.96">6252 10412 1146 0,'0'0'32'0,"0"0"8"0,0 0-32 0,0 0-8 0,0 0 0 0,0 0 0 16,0 0 172-16,0 0 34 0,0 0 6 0,0 0 2 16,0 0-54-16,0 0-12 0,0 0-1 0,0 0-1 0,0 0-36 0,0 0-7 15,-2-3-2-15,2 3 0 0,0 0-34 16,0 0-7-16,0 0-2 0,0 0 0 0,0 0-29 0,-5 1-5 16,1-1-2-16,2 4 0 15,-3 0 0-15,3 2 0 0,-3 0 0 0,1 2 0 0,-1 2-4 0,1-2-1 16,-1 2 0-16,-1-1 0 0,-1 2-1 0,2-1 0 15,-1-2 0-15,1-3 0 0,-2 3-16 16,1 1 10-16,-1-2-10 0,3 3 8 0,-3-4-8 0,3 2 0 16,-1-2 0-16,1 0 0 0,2 0 0 0,-3-4 8 15,5-2-8-15,0 0 8 16,0 0-73-16,0 0-15 0,0 0-4 0,-4-2 0 16,4 2-193-16,-3-8-39 0</inkml:trace>
  <inkml:trace contextRef="#ctx0" brushRef="#br0" timeOffset="-111100.84">6113 10434 1858 0,'0'0'52'0,"0"0"13"0,0 0-52 0,0 0-13 0,0 0 0 0,0 0 0 15,0 0 114-15,0 0 20 0,0 0 4 0,0 0 1 16,0 4-7-16,0 0-2 0,3 0 0 0,-1 0 0 16,2 2-43-16,1-2-9 0,-1 0-2 0,-1 2 0 15,3-4-19-15,-1 1-4 0,2 3-1 0,-3 0 0 16,2-1-19-16,-1-1-4 0,1-1-1 0,1 3 0 15,-2-2-8-15,1-2-1 0,1-2-1 0,-2 3 0 16,1-2-4-16,1 1-1 0,-2 1 0 0,-1-2 0 16,1 1-1-16,-1 1-1 0,1-2 0 0,-3 1 0 15,2 1-11-15,-1-2 10 0,-3-1-10 0,2 2 10 16,0 1-2-16,-2-3 0 0,0 0 0 0,0 0 0 0,0 0-8 16,2 1 0-16,0 3 0 0,-2-4 0 0,0 0 18 0,0 0-2 15,0 0 0-15,0 0 0 0,0 0-16 0,0 0 0 16,0 0 8-16,0 0-8 0,0 0 0 0,0 0 0 15,0 0 8-15,0 0-8 0,0 0 0 0,0 0 0 16,0 0 8-16,0 0-8 0,0 0 0 0,0 0 0 16,0 0 0-16,0 0 0 0,0 0 0 0,0 0 0 15,0 0-11-15,0 0 11 16,0 0-72-16,0 0-8 0,4-5-2 0,-4 5 0 16,0 0-138-16,0 0-27 0</inkml:trace>
  <inkml:trace contextRef="#ctx0" brushRef="#br0" timeOffset="-106705.07">2260 10198 1220 0,'0'0'27'0,"0"0"5"0,-5-2 2 0,3 0 0 0,2 2-34 0,-1-4 0 0,-2 2 0 0,1-2 0 0,0 2 109 0,2 2 15 15,0 0 4-15,-5-4 0 0,3 2-33 0,0-2-7 16,0-2 0-16,2 6-1 0,0 0-11 0,0 0-3 15,0 0 0-15,0 0 0 0,-3-4-9 16,3 4-1-16,0 0-1 0,0 0 0 0,0 0-2 16,0 0-1-16,-2-2 0 0,2 2 0 15,0 0-11-15,0 0-1 0,2-3-1 0,-2 3 0 16,0 0-10-16,3-5-3 0,-1 1 0 0,2 2 0 0,-1 1-17 0,1-2-3 16,1 1-1-16,-2 2 0 0,4-1 6 0,2 1 1 15,-2 0 0-15,2 0 0 0,0 1-3 0,-2 1 0 16,2 1 0-16,0-3 0 0,2 1 2 0,0-1 0 15,-3 0 0-15,4 0 0 0,-1 0 0 0,-2 0 0 16,2 2 0-16,3-2 0 0,-1 0-2 0,-2 0-1 0,4 0 0 16,-3 0 0-16,-1 0-2 0,2 0 0 0,-1 3 0 0,-1-3 0 15,-2-3 3-15,4 3 1 0,-4-2 0 0,2 2 0 16,2-1-17-16,-4 1 0 0,3-3 0 0,-3 1 0 16,4 2 13-16,-4 0-4 0,0 0-1 0,0 0 0 15,-1 0 0-15,1 0-8 0,3-1 12 0,-3 1-4 16,0 0-8-16,0 1 8 0,-3-1-8 0,3 5 8 15,0-5-8-15,-2 0 8 0,2 0-8 0,-3 0 8 16,3 0-8-16,-2 0 0 0,2 0 0 16,0 1 0-16,-2-1 0 0,-1 0 10 0,1 0-10 15,2 0 10-15,-2 0-10 0,2-1 0 0,-2 1 9 16,-1 0-9-16,5-3 0 0,-4 1 0 16,-1 2 0-16,1-1 0 0,0 1 0 15,2 0 8-15,0 0-8 0,0 0 0 0,-2 0 0 0,2 0-15 16,-3 0 3-16,3 0 0 0,-3 1 12 0,3-1 0 0,0 0 0 15,0 0 0-15,0 0 0 0,-2 2 0 0,-7-2 0 0,9 0 0 16,-2 3 0-16,4-3 0 0,-4-3 0 0,-3 3 0 16,3 0 0-16,1 0 0 0,-3 0 0 0,4 0 0 0,-2 0 0 15,-1 3 0-15,1-3 0 0,-2 0 0 0,1 0 14 16,3 0-1-16,-2-3 0 0,-5 1 0 0,5 2-13 0,0-1 0 16,0 1 0-16,-1-3 0 0,0 3 8 0,-1-2-8 15,2 2 0-15,-1 0 0 0,1-1 0 0,-2 1 0 0,4-3 0 16,-3 1 0-16,-1 2 8 0,2-1-8 15,2-2 0-15,-3 2 0 0,1 1 0 0,0-2 0 16,-3 2 0-16,2-3 0 0,1 3 0 0,0 0 0 0,2 0 0 0,-5 0 0 16,3-1 0-16,0 1 0 15,0 0 0-15,-1 0 0 0,3 0 8 0,-2 0-8 0,2-2 0 16,-2 2 0-16,-1-3 0 0,3 3 0 0,-2 0 0 16,-1-1 0-16,1 1 0 0,2-2 0 0,-2 2 0 15,2-3 0-15,-2 2 0 0,-1 1 0 0,1 1 0 0,0 2 0 16,1-6 0-16,-3 2 0 0,1 1 0 0,-1-2 0 15,2-1 0-15,-3 3 0 0,3 0 0 0,-3 0 0 16,1-1 0-16,-1 1 0 0,1 0 0 0,-1 0 0 16,1 0 0-16,-1 0 8 0,3 0-8 0,0 0 0 15,-5 0 10-15,0-2-1 0,1 2 0 0,1-3 0 16,1 3-9-16,-2-1 0 0,0 1 0 0,1 0 0 0,1-4 0 16,-3 4 0-16,2-2-12 0,1 2 12 0,-5 0 0 15,0 0 0-15,2 0 12 0,-2 0-4 0,0 0-8 16,0 0-11-16,5-2 3 0,-1 2 0 0,-4 0 8 0,0 0 0 15,2-2 0-15,-2 2 0 0,0 0 0 0,0 0 8 16,5 0-8-16,-5 0 0 0,0 0 14 16,0 0-2-16,0 0 0 0,0 0 0 0,0-4-12 15,0 4-8-15,0 0 8 0,0 0-13 16,-2-2-111-16,2 2-23 0</inkml:trace>
  <inkml:trace contextRef="#ctx0" brushRef="#br0" timeOffset="-104933.9299">2769 9839 1566 0,'0'0'34'0,"0"0"7"0,0 0 2 0,-2 2 1 0,2-2-35 0,0 0-9 16,-5 0 0-16,5 0 0 0,0 0 112 0,-4 4 20 15,-3-4 4-15,7 0 0 0,0 0-32 0,-4 2-6 16,4-2-2-16,-5 1 0 0,5-1-26 0,-2 5-6 15,0-1 0-15,2-4-1 0,-3 3-12 0,3-3-3 16,0 3 0-16,0 0 0 0,0-3-6 0,0 0-2 16,0 0 0-16,3 5 0 0,1-1-17 0,1-1-4 0,1 0-1 15,1-2 0-15,0 1-3 0,-3 1-1 0,3-3 0 16,0-3 0-16,0 3 14 0,2 0 4 0,0-2 0 16,-3 2 0-16,3 0-20 0,-3 0-3 15,3 0-1-15,-2 0 0 0,-2-1-8 16,4-2 0-16,-5 3 0 0,3-2 0 0,-3 1 12 0,3 1 0 15,-2 0 0-15,-1-3 0 0,1 3-12 0,-1-1 0 0,-2-1 0 0,1-1 8 16,-1 3 2-16,-2 0 0 0,2-1 0 0,-2-1 0 16,2 2-10-16,-2 0 0 0,0 0 0 0,0 0 0 15,0 0 0-15,-2-4 0 0,2-1 0 0,0 5 0 16,0 0-31 0,0 0-1-16,-2-3-1 0,2 3 0 0,0 0-168 0,0 0-34 15,0 0-6-15,0 0-2 0</inkml:trace>
  <inkml:trace contextRef="#ctx0" brushRef="#br0" timeOffset="-104318.15">2925 9752 1940 0,'-4'-3'43'0,"2"0"9"0,-5 0 1 0,5 0 1 0,-2-1-43 0,-1-1-11 0,1 2 0 15,-3 0 0-15,2 2 96 0,-1-1 16 0,-1-2 4 0,-2 4 1 16,2-2-38-16,0 4-8 0,1-2-2 0,-1 0 0 16,-4 1-25-16,2 4-4 0,0 1-2 0,0 0 0 15,-2 0-11-15,2-1-3 0,0 0 0 0,0 2 0 16,-2 1 7-16,2 1 1 0,-2-2 0 0,5 1 0 16,-3 2-20-16,2 2-3 0,0 2-1 0,3-2 0 15,-1-3-8-15,5 2 0 0,0-1 0 0,0-1 0 16,0 0 0-16,0 0 0 0,2 1 9 0,3 0-9 15,-1 0 12-15,1 0-3 0,2 0 0 0,2 0 0 16,-1 0 3-16,1-2 0 0,2-2 0 0,0 2 0 16,-2-2 0-16,3-1 0 0,-3 0 0 0,4-2 0 15,-2 0 10-15,0-2 2 0,5-1 1 0,-7-4 0 16,2 2 3-16,2-2 0 0,-4 1 0 0,5-1 0 16,-3-2-4-16,4 0 0 0,-6 0 0 0,2 0 0 0,-2-2-5 15,0 2-2-15,0-2 0 0,-2 0 0 16,0-2-2-16,0 4-1 0,2-2 0 0,-5 2 0 0,-2-4-5 15,3 3-1-15,-3-4 0 0,0 1 0 0,0 3-8 0,-2-4 0 16,0 2 0-16,-2-1 0 0,0 2 18 0,0-2 2 16,0 0 0-16,-3 2 0 0,3 0-8 0,-3 0 0 15,-1 1-1-15,1-2 0 0,-4 3-11 0,2 0-16 16,-2 0 4-16,0 0 1 0,-2 3 11 0,2 0-8 16,0 0 8-16,-4 3-8 0,4-3 8 0,0 2 0 15,0 1-9-15,-2 0 9 16,2 1-16-16,0 2 0 0,2-3 1 15,-2 2 0-15,-2-2 15 0,3 0 0 16,1 0 0-16,-2 1 0 0,2 4-13 16,1-4 0-16,-1 2 0 0,2-2 0 0,1 4-29 0,-1-2-6 15,1 0 0-15,-1 0-1 0,3 0-15 0,-5 0-4 16,3 0 0-16,2 0 0 0,2-3-70 0,0 0-14 16,0 0-4-16,-3 6 0 0</inkml:trace>
  <inkml:trace contextRef="#ctx0" brushRef="#br0" timeOffset="-89080.77">2838 9605 828 0,'0'0'18'0,"0"0"4"0,0 0 1 0,0 0 0 0,0 0-23 0,0 0 0 16,0 0 0-16,0 0 0 0,0 0 100 0,0 0 16 0,0 0 4 0,0 0 0 16,-2-4 0-16,2 4 1 0,0 0 0 0,0 0 0 15,0 0-21-15,-5-5-4 0,5-1 0 0,0 3-1 16,0 3-10-16,0 0-1 0,0 0-1 0,0 0 0 15,0 0-10-15,0 0-1 0,0 0-1 0,0 0 0 16,0 0-18-16,0 0-3 0,0 0-1 0,0 0 0 16,0 0-16-16,0 0-3 0,0 0-1 0,0 0 0 15,0 0-5-15,0 0 0 0,-2 6-1 0,2-6 0 16,0 0-1-16,-2 6 0 0,0 2 0 0,0-1 0 16,2-1-14-16,0 0-8 0,0 3 10 0,0-3-10 15,0 3 28-15,0-1-1 0,0 0 0 0,0 0 0 16,2 2-11-16,-2-2-3 0,0 0 0 0,2 2 0 15,-2 2 0-15,-2 0 0 16,2 1 0-16,0-1 0 0,0-1-2 16,0 0-1-16,0 1 0 0,0 0 0 15,0 2-2-15,0 0 0 0,0 0 0 16,0-2 0-16,0-2-8 0,0 3 12 16,0 4-12-16,0-2 12 0,0 1-12 15,0 4 12-15,-2-2-12 0,2 2 12 0,0-3-4 16,0 1-8-16,0 2 12 0,-2-2-4 15,2 0-8-15,0 2 10 0,0-1-10 16,-2 2 10-16,2-3-10 0,0-1 0 16,0-1 0-16,-3 0 8 15,6 1-8-15,-3 1 0 0,0 0 9 0,2-2-9 16,-2 2 0-16,0-2 0 0,-2 0 0 0,2 2 8 0,0-3-8 0,0 0 0 16,0 0 0-16,0 1 8 0,0 0-8 0,0 0 9 0,0-2-9 15,-3 2 10-15,3-4-2 0,0 2 0 0,0-2 0 0,0 1 0 0,0-1-8 0,0 2 8 0,0 0-8 0,-2 0 8 16,2-2-8-16,0 2 0 0,0-2 0 0,0 1 8 0,-2-1-8 0,2 0 0 0,0 0 0 0,-2 2 0 0,2 0 0 0,0-2 0 0,-3 0 0 0,3 4 0 15,-2-3 0-15,2 2 0 0,0-2 0 16,0-2 0-16,0-2 0 0,-2 1 0 0,2 0 0 16,-2 4 0-16,2-2 0 0,0 0 0 15,0-1 8-15,0 4-8 0,0-1 0 0,0-3 0 0,0 3 0 16,0-2 0-16,0-2 0 0,0 0 0 16,0 2 0-16,-3-2 0 0,3 0 0 0,0 0 0 0,0 0 0 15,0-1 0-15,0 2 0 0,3-1 0 0,-3-3 0 16,0 1 8-16,0 2-8 0,0 0 0 15,0 0 0-15,0 0 0 0,0-2 0 0,0 2 0 0,0-4 0 16,0 4 12-16,0-3-12 0,0 4 0 0,0-1 0 16,0-1 0-16,0 0 0 0,0 0 0 0,0 1 0 15,0 0 0-15,0-2 0 0,0 2 0 0,0-2 0 16,0 2 0-16,2-2 0 0,-2 0 0 0,0 0 8 0,2 2-8 0,-2-1 0 16,0 0 0-16,2 0 0 0,1 0 0 15,-3 0 0-15,2-1 0 16,-2 2 0-16,2-2 0 0,-2 0 0 0,2 0 16 0,-2 0-2 0,0 2-1 15,0-1-13-15,3 0 8 0,-3-1-8 0,0 2 0 0,2-3 20 0,0 1-1 16,0 1-1-16,0-4 0 0,0 3-27 16,-2 2-6-16,7 2-1 0,-5-2 0 0,0-2 16 15,1 2 0-15,-1-1 0 0,0 3 0 0,0-6 0 0,-2 4 0 16,0-2 0-16,3 2 0 16,-1 1 0-16,0-2 0 0,0 1 0 0,1 2 0 0,-3 4 0 0,2-2 0 15,-2-3 0-15,2 0 0 0,0-5 0 0,1 1 0 16,-1 5 0-16,0-2 0 0,0 1 0 0,-2 0 0 15,3 1 0-15,-1 0 0 16,-2-2 10-16,2 0 5 0,0-2 1 0,-2 1 0 0,3 3-24 0,-3-1-5 0,0-1-1 0,0-1 0 16,2 3 14-16,-2 0 15 0,2 0-3 0,-2 0-1 15,0-2-11-15,0 2-16 16,0-4 4-16,2 4 1 0,-2-3 11 16,0 1 0-16,3 2 0 0,-3-1 0 0,0-2 0 0,0 3 0 0,2-2 0 0,0 4 0 15,-2-2 0-15,0 0 0 16,0-3 0-16,0 2 0 0,0-5 0 0,0 1 0 15,0 2 0-15,2-2 0 0,-2 1 0 16,0-2 0-16,0 2 0 0,0 2 0 16,0 2 0-16,0-2 0 0,3 0 0 0,-3 0 0 0,0-2 0 0,0-1 0 0,0 4 0 15,0 2 0-15,0-3 0 0,0-2 0 0,0 1 0 0,0-2 0 16,0 1 0-16,0 0 0 0,0 0 0 0,-3 2 0 16,3-4 0-16,0 0 0 0,-2 0 0 0,2 0 8 15,0 0-8-15,-2-2 0 0,2-4 0 0,0 6 0 16,0-6 0-16,0 3 0 0,0 3 0 0,0 0 0 0,0 0 0 15,-2 0 0-15,2 0 0 0,0 0 0 0,0-2 0 16,0 2 0-16,0 0 0 0,0 0 0 0,0 0 0 16,0 0 0-16,0-6 0 0,0 0 0 15,0 0-60-15,0 0-9 0,0 0-3 0,0 0 0 16,0 0-182-16,-5-4-37 0</inkml:trace>
  <inkml:trace contextRef="#ctx0" brushRef="#br0" timeOffset="-88324.85">2383 12359 1638 0,'0'0'36'0,"0"0"7"0,-5 0 1 0,3 0 3 0,0-2-38 15,-3 0-9-15,1 0 0 0,-1-2 0 0,1 2 140 0,-1 2 25 16,2-4 6-16,0 2 1 0,-1 0-36 0,2 0-6 16,-1 0-2-16,3 2 0 0,0 0-41 0,0 0-9 15,0 0-2-15,0 0 0 16,0 0-20-16,3 0-4 0,-3-2 0 0,4 0-1 0,-2 2-22 0,4 0-4 16,-1-2-1-16,4 2 0 0,-2-2 14 0,-3 2 2 15,3 0 1-15,4 0 0 0,0-2-26 0,1 2-6 16,1-2-1-16,2 4 0 0,-4-2-8 15,5 2 0-15,0-2 0 0,2 0 0 16,0 0 12-16,-7 2 0 0,4-2 0 16,3 0 0-16,-2-2-12 0,0 0 8 15,-3 2-8-15,1 0 8 0,1-2 0 16,0 0 0-16,-1 0 0 0,-1 0 0 0,-4 0 20 0,3 1 3 16,1-2 1-16,-2 1 0 0,-2 2-32 15,0 0 0-15,2-1 0 0,-2-2 0 0,0 1 12 16,0 2-3-16,-2-1-1 0,2 1 0 0,-3-3-8 15,1 1 0-15,0 2 0 0,-1-1 0 16,-2 1 0-16,5 0 0 0,-4 0 0 0,-1 0 8 0,1 0-8 0,-1 0 0 0,3 0 0 16,-2 0 0-16,1-3 0 0,-1 3 0 0,-1 0 9 0,1 0-3 0,-3 0-6 0,3 0 0 0,-1 0 0 15,-2 0 0-15,1-2 0 0,-1 2 0 0,2 0 0 0,1 2 0 16,-5-2 0-16,4 0 0 0,-2 0 0 0,2 0 0 16,-1-2 0-16,-1 4 0 0,2 1 0 0,-1-2 0 15,1-1 0-15,-2 2 0 0,1 1 0 0,1 0 0 16,1 0 0-16,-3-2 0 0,2 1 0 0,-1-2 0 0,-1 0 0 0,-2 0 0 15,0 0 0-15,0 0 0 0,4 3 0 16,-4-3 0-16,0 0 0 0,0 0 0 0,0 0 0 0,0 0 0 16,0 0 0-16,0 0 0 0,0 0 0 15,0 0 0-15,0 0 0 0,-4-3 0 16,-1 1-139-16,-1 1-27 0,-8-2-6 0,1 1 0 0</inkml:trace>
  <inkml:trace contextRef="#ctx0" brushRef="#br0" timeOffset="-87163.27">2470 11089 1681 0,'0'0'36'0,"0"0"8"0,0 0 2 0,0 0 2 0,0 0-38 0,-2-2-10 0,-3-2 0 0,5 4 0 16,0 0 136-16,0 0 26 0,0 0 5 0,0 0 1 15,0 0-39-15,0 0-7 0,0 0-2 0,0 0 0 16,0 0-44-16,0 0-10 0,0 0-2 0,0 0 0 16,0 0-26-16,5 4-6 0,1-4 0 0,-1 4-1 15,2-2-3-15,-3-2 0 0,1 0 0 0,1 0 0 16,1 0-2-16,4 0-1 0,-4-2 0 0,0 2 0 0,-3-2-2 15,2 2-1-15,1-2 0 0,2 0 0 16,-4 2-11-16,1 0-3 0,-1-2 0 0,-1 2 0 0,-1 0-8 16,1 0 10-16,1 0-10 0,-1 0 10 15,1 0-10-15,-3-2 0 0,0 2 0 0,-2 0 0 0,0 0 0 0,0 0 0 16,2-2 0-16,-2 2 0 16,0 0-60-16,0 0-15 0,0-4-2 0,0 0-1 15,0 0-191-15,3 0-39 0,-1-8-7 0,-2 6-1 16</inkml:trace>
  <inkml:trace contextRef="#ctx0" brushRef="#br0" timeOffset="-86612.2099">2582 11006 1886 0,'0'0'41'0,"0"-4"9"0,-3-1 2 0,1-1 1 0,0 3-42 0,2-1-11 0,-2 0 0 0,-1-2 0 15,-1 0 150-15,2 2 28 0,-1-2 6 0,-1 2 0 16,-1 0-60-16,1 0-12 0,-1 0-2 0,1 2-1 15,-2 2-41-15,1-2-8 0,-1 0-1 0,-3 2-1 16,0 2-22-16,2-2-4 0,-2 2 0 0,0 0-1 16,-2 2-15-16,-1 0-4 0,6 0 0 0,-7 0 0 15,2 2-4-15,2 0 0 0,0 0-8 0,0 2 12 16,2-1-12-16,2 2 8 0,-1 0-8 0,1 1 0 16,5 2 0-16,-4 0 0 0,1 0 0 0,3 0 0 15,0 2 0-15,0-2 0 0,0-2 0 0,3 0 0 16,-1 0 8-16,0-1-8 0,-2 1 0 0,5 1 0 0,1-4 9 15,1 1-9-15,0 0 8 0,2 0-8 0,0-2 8 16,0 0-8-16,4-2 8 0,-2 2-8 0,0-4 10 0,-2 2-10 16,5-4 12-16,-3 0-12 0,0 2 13 0,3-2-4 15,-3-2-1-15,-1 0 0 0,-1-2 6 0,3 0 1 16,-1-2 0-16,-2 2 0 0,0-2 3 0,4 0 1 16,-6-2 0-16,0 1 0 0,0 1-7 0,-1-3-2 15,0 1 0-15,-1-2 0 0,-1-2 3 0,1 3 1 16,-3-1 0-16,0-2 0 0,1 0-14 0,-3 2 0 15,0 0-12-15,-3 0 12 0,1 0 0 0,-2 0 9 16,-1 2 1-16,1-2 0 0,-3 3-10 0,1 1 0 0,-1-2 0 16,0 2 0-16,3 2 0 0,-5 0 0 0,0-2 0 0,0 2-11 15,0 0 11-15,2 2 0 0,0 0 0 16,-2 0-8-16,0 2 8 0,1-2 0 16,1 0 0-16,1 0-8 0,-6 2 8 0,6 2 0 0,-1 0 0 15,0 0-8-15,0 0 0 0,1 0 0 0,-1 0 0 0,0 2 0 31,3 0-55-31,-1-2-10 0,3 4-3 0,-3-2 0 16,2 1-99-16,-4 1-20 0,2 0-4 0</inkml:trace>
  <inkml:trace contextRef="#ctx0" brushRef="#br0" timeOffset="-85497.97">2925 11597 1548 0,'0'0'34'0,"0"0"7"0,0 0 2 0,0 0 0 0,0 0-35 0,-4 0-8 0,4 0 0 0,-4-2 0 15,4 2 114-15,0 0 21 0,0 0 4 0,0 0 1 16,0 0-43-16,0 0-8 0,0 0-1 0,0 0-1 15,0 0-7-15,0 0-2 0,0 0 0 0,0 0 0 16,0 0-25-16,0 0-5 0,2 0 0 0,2 0-1 0,0 0-14 0,3 0-2 16,0 0-1-16,2 2 0 0,2 0-1 0,-2 0 0 15,2 0 0-15,1 0 0 0,1 0 8 16,-2 2 2-16,0 0 0 0,5-1 0 0,-1 3-39 0,1 0 0 16,-5-1 0-16,3 1 0 15,1 0 9-15,-2 1 1 0,1 2 0 0,4 0 0 0,-7-3 1 16,5 2 0-16,0 0 0 0,-4 0 0 0,2-2-3 0,-1 2-8 15,-1-2 12-15,-1 0-4 16,2-2 1-16,-4 2 0 0,-2 0 0 16,0-3 0-16,-1 2 3 0,3 1 0 0,-5 0 0 0,-1 0 0 15,1-2-4-15,-2 2 0 0,1 1 0 0,-1 1 0 16,0-4 0-16,-2 2-8 16,2 0 12-16,-2 0-4 0,0 0-8 15,0-2 0-15,3 2 0 0,-3-2 0 0,0 0 0 16,0-2 0-16,2 2 0 0,-2 0 0 0,0-4 0 0,0 0 0 0,0 0 0 0,0 0 0 15,0 0-41-15,0 0-11 0,0 0-1 0,0 0-1 16,0 0-105-16,-2-4-21 0,-3 0-4 0,3-2-1052 0</inkml:trace>
  <inkml:trace contextRef="#ctx0" brushRef="#br0" timeOffset="-84832.2099">2919 11641 2008 0,'0'0'44'0,"0"0"10"0,0 0 2 0,0 0 0 0,0 0-45 0,0 0-11 16,0 0 0-16,0 0 0 0,0 0 91 0,0 0 16 16,0 0 3-16,0 4 1 0,0 2-53 0,0-3-10 0,2 3-3 0,0 3 0 15,0-2 3-15,0 1 1 0,3 2 0 16,-1-2 0-16,3 0-20 0,0-2-4 0,-3 2-1 0,3 0 0 16,-2-2 7-16,-1 0 1 0,1 0 0 0,-1 0 0 15,-2-3-11-15,1 2-1 0,1-1-1 0,-2 2 0 16,1-3 20-16,-3 0 4 0,4 0 1 0,-4-3 0 15,0 0-28-15,0 0-6 0,0 0-1 0,0 0 0 16,0 0 12-16,0 0 3 0,0 0 0 0,-7-3 0 16,5-3-11-16,-2 0-1 0,-1 0-1 0,-2 0 0 15,5-3 7-15,-5 0 2 0,3-1 0 0,-3-2 0 16,0 0-20-16,1 0 0 0,1 2 0 0,1-2 0 16,1 2 0-16,-1 1-19 0,2 0 3 0,0 2 0 15,-5 1 16-15,5 0 0 0,0 0 0 0,0 0 0 16,2 2 0-16,0 4 8 0,-3-2-8 0,3 2 12 15,0-4 2-15,0 4 0 0,3-4 0 0,1 0 0 16,-2 0-14-16,7 0 0 0,-3-2 8 0,1 4-8 16,2-2 0-16,2 2 0 0,-2 0 0 15,0-2 0-15,0 0 0 0,3 0 0 0,1-1 0 0,-4 0 0 0,-1 1 0 16,4 2 0-16,-3-2 0 0,0 2 0 16,0-2 0-16,-3 2 0 0,3 1 0 0,-4 1 9 0,-3-3-1 15,3 3-8-15,-1-2 12 0,-4 2-4 0,0 0-8 0,0 0 0 16,0 0 9-16,0 0-9 0,0 0 8 0,0 0-8 15,0 0 8-15,0 0-8 0,0 0 0 0,0 0 8 16,0 0-8-16,0 0 0 0,0 0 0 0,0 0 9 16,0 0-9-16,0 0 0 0,0 0 0 0,0 0 0 15,0 0-15-15,0 0 5 16,2 2-147-16,1 2-30 0,-1 1-5 0</inkml:trace>
  <inkml:trace contextRef="#ctx0" brushRef="#br0" timeOffset="-83420.7">3506 11829 1177 0,'0'0'25'0,"0"0"6"0,0-6 1 0,0 2 2 0,0-4-34 16,0 2 0-16,-3 0 0 0,3 0 0 0,0 0 124 0,-2-1 17 16,2 1 4-16,0 0 1 0,0 2-27 0,-2-1-6 15,2-1-1-15,0 3 0 0,0-1 2 0,0 4 0 16,0 0 0-16,0 0 0 0,0 0-30 0,0 0-7 15,0 0-1-15,0 0 0 0,0 0-41 0,0 7-9 16,0 5-2-16,0 3 0 0,0 0 3 0,0 1 0 16,2 0 0-16,-2 2 0 0,2 0-7 0,-2-2 0 15,0-1-1-15,0 1 0 16,3-2 0-16,-3 0 0 0,2-2 0 0,0 0 0 0,-2-2 1 0,0 0 1 16,0-2 0-16,0 1 0 0,0-3-1 0,0 0 0 15,0-6 0-15,0 0 0 0,0 0-4 0,0 0-2 16,0 0 0-16,0 0 0 0,0 0 2 0,0 0 0 0,0 0 0 15,-4-6 0-15,1-1-5 0,1-1-1 0,0-2 0 16,0-2 0-16,-1 0-10 0,1-2 10 16,2 0-10-16,0-2 10 0,2-2-10 0,1 0 0 15,-1 1 0-15,2-1 0 0,1 0 0 0,2 2 0 16,-1 4 0-16,1 0 0 0,0-1 0 16,2 2-9-16,2 2 9 0,-4 1-13 15,4 4 13-15,-2 2-12 0,-1 2 12 0,1 2-12 16,-2 2 12-16,2 1-12 0,0 1 12 0,2 5-12 0,-4 1 12 15,2-1 0-15,-2 3 0 0,0 0-9 0,-1 0 9 16,1 0 0-16,-3-2 0 0,0 2 0 0,1-4 0 0,-3 2 0 0,0-3 0 0,1 3 0 16,-1-2 0-16,-2 1 0 0,2-4 0 0,-2 1 0 0,-2-2 0 15,2 2 8-15,0-4-8 0,-2 2 0 16,2-6 0-16,0 6-15 0,-3-2 3 0,3-4 0 16,0 0-124-16,0 0-25 0,0 0-5 0,-4 2-1 15,-3 0-97-15,1-4-19 0</inkml:trace>
  <inkml:trace contextRef="#ctx0" brushRef="#br0" timeOffset="-82830.3">3526 11950 1904 0,'-9'0'42'0,"4"2"9"0,-1-2 1 0,6 0 1 0,0 0-42 0,-5 2-11 16,3 0 0-16,2-2 0 0,0 0 107 0,0 0 19 16,0 0 4-16,0 0 1 0,0 0-31 0,2 2-7 0,3 0-1 15,4-2 0-15,0 0-20 0,0-4-5 0,2 2-1 16,2-2 0-16,-6-2-28 0,7 0-6 0,1 1 0 0,-2-1-1 15,3-3-16-15,0 1-3 0,2 2-1 0,-3 1 0 16,-2-3-11-16,3 2 0 0,0 0 0 0,-5 3 8 16,0 0-8-16,-2 1 0 0,0 0 0 0,0 2 0 15,-2 0 0-15,-3 0 0 0,0 2 0 0,-2-2 0 16,5 2 9-16,-5 1-9 0,1 0 10 0,-3-3-10 16,0 0 12-16,0 6-3 0,0 0-1 0,0 0 0 15,0 0-8-15,0 0 10 0,0 0-10 0,0 0 10 16,2 0-10-16,0 0 12 0,0-1-12 0,1-1 12 15,-1 2-4-15,2-2 0 0,-1 0 0 0,1 0 0 16,1-2 2-16,-1 0 0 0,3 0 0 0,-3-2 0 16,1-2 3-16,-1 2 1 0,1-2 0 0,2 2 0 15,-3-2 2-15,5-2 0 0,-7 0 0 0,2-2 0 16,1 0-16-16,-3 2 0 0,2 1 0 0,1-2 0 16,-1 4 0-16,-1-4 0 0,1 5 0 0,1-1 0 0,-1 2 0 15,-2 1 0-15,3 1 0 0,-1 0 0 0,-1 1 0 16,-1 4 0-16,0 0 0 0,0 0 0 0,1 0 0 15,-1 0 0-15,-2 0 0 0,0 0 0 0,0 0 0 16,-2-1 0-16,-1 4 0 0,-1-4 0 16,2-2 0-16,-1 0 0 15,-1 0 0-15,-1 2 0 0,1 1 0 0,-3-2 11 0,3 0-11 16,-1-2 10-16,-2 2-2 0,3 0 0 0,-3-2 0 0,3 0 0 16,-2 0 8-16,1 0 0 0,-2-2 1 0,3-2 0 0,-1 0-1 0,1 2-1 15,4-2 0-15,-5-2 0 0,1 2-15 0,4 0 0 16,0 0 0-16,0 0 0 0,-5-4 8 0,5 4 6 15,-6-2 1-15,6 2 0 0,0 0-15 0,0 0 0 0,0 0 0 16,-3-6 0-16,1 0 0 0,2 6 0 16,0 0 0-16,-2-6 0 0,2 6-25 0,0 0 1 0,0 0 1 0,0 0 0 31,0 0-149-31,0 0-31 0,0 0-5 0,-7 2-2 0</inkml:trace>
  <inkml:trace contextRef="#ctx0" brushRef="#br0" timeOffset="-40778.15">9440 9521 1127 0,'0'0'32'0,"0"-3"7"0,2-3-31 0,-2 0-8 15,0 1 0-15,2-1 0 0,-2 1 76 0,-2 0 15 16,2 2 2-16,0 3 1 0,0 0 16 0,0 0 3 15,-2-4 1-15,2 4 0 0,0 0-24 0,0 0-5 16,0 0-1-16,0 0 0 0,0 0-7 0,0 0-1 16,0 0-1-16,0 0 0 0,0 0-11 0,0 0-1 15,0 0-1-15,0 0 0 0,0 0-12 0,0 0-2 0,0 0-1 0,-3 6 0 16,1-2-11-16,0-1-3 0,0 3 0 0,-1-2 0 16,1 1-8-16,2 1-1 0,-2 1-1 0,0-1 0 15,-1 4 0-15,1 0 0 16,2 0 0-16,-2 0 0 0,0 0-8 0,2 2-2 0,0 2 0 15,0 2 0-15,0-3 0 0,0 4 0 16,0 0 0-16,2-1 0 0,0 0-2 16,-2 1-1-16,2 0 0 0,1 2 0 15,-1-3 2-15,-2 4 0 0,2 0 0 16,-2-2 0-16,0 0 1 0,2-5 1 0,-2 2 0 16,0-2 0-16,3 1 1 0,-3-2 0 15,-3 2 0-15,3-2 0 0,0-2-3 16,0 0-1-16,0 0 0 15,0-3 0-15,0 2-3 0,0-3 0 16,0 0 0-16,0-3 0 0,0-3-8 16,0 0 12-16,0 0-12 0,0 0 12 0,0 0-12 0,0 0 10 0,0 0-10 0,0 0 10 15,0 0-10-15,0 0 0 0,0 0 0 0,0 0 8 0,0 0-8 0,3-1 0 16,-3-4 0-16,2-1-11 0,-2 3-15 0,0-1-3 16,0-1-1-16,0 0 0 0,0-3-66 0,0 2-14 0,2 0-2 15,-2 0-1-15,2-2-162 16,1 2-32-16</inkml:trace>
  <inkml:trace contextRef="#ctx0" brushRef="#br0" timeOffset="-38860.41">9446 9971 1429 0,'0'0'31'0,"0"0"6"15,-4 0 2-15,4 0 2 0,-5 3-33 0,5-3-8 0,-4 0 0 0,4 0 0 0,0 0 101 16,0 0 19-16,0 0 3 0,0 0 1 0,0 0-16 16,0 0-4-16,0 0 0 0,0 0 0 0,0 0-49 0,4-3-11 15,1-2-1-15,2 1-1 0,-3 2-3 0,3 0-1 16,0 0 0-16,2 0 0 0,-3-6-2 0,3 2-1 16,0 0 0-16,2 0 0 0,-2 0-9 0,2 0-2 15,3 2 0-15,-1-2 0 0,1 0-5 0,-1 0-2 16,2 0 0-16,-1 0 0 0,1 0-9 0,-1 1-8 15,2-3 12-15,-1 2-12 0,0 0 16 0,1 0-4 16,0-2-1-16,0 0 0 0,-1-2-11 16,1 2 0-16,-1 0 9 0,1 0-9 0,0 2 9 15,2-2-9-15,-3 0 12 0,3 0-12 0,0 1 16 16,0-2-3-16,-3 2-1 0,1-1 0 16,2-1-3-16,-2 2-1 0,-1-1 0 15,1 0 0-15,-1 0 1 0,3-2 0 16,-4 0 0-16,2 2 0 0,-4 0-1 15,4 0 0-15,0-1 0 16,-3 0 0-16,1 1 0 0,2 1 0 16,-1 1 0-16,0-3 0 0,1 2-8 0,0-3 12 15,-3 2-12-15,3-2 12 0,-2 0-12 0,3 2 0 16,-1-2 9-16,-1 0-9 16,-1 0 0-16,-1 0 9 0,3 1-9 15,-3 0 0-15,0 2 10 0,1-1-10 0,2-1 8 16,-3 2-8-16,3-3 8 0,-3 2-8 15,0 0 8-15,-2 0-8 0,5 0 9 0,0-2-9 16,-3 0 10-16,3 2-10 0,-1-4 11 16,-1 2-11-16,1 3 12 0,3-4-12 0,-2 4 13 0,0-4-4 0,-1 2-1 15,1 1 0-15,-1 0-8 0,1 2 0 0,-2-2 0 0,-1 0 0 16,3-2 0 0,-3 4 0-16,0-2 0 0,3 1 0 0,-3-2 0 15,1 1 0-15,2 1 0 0,-1-2 0 0,-2 2 0 16,1 1 0-16,-1-4 0 0,1 4 0 0,1-2 0 0,1 0 0 15,1 0 0-15,-1 0 0 0,0 0 0 16,2 0 0-16,-2 1 0 0,-1-2 0 16,-2 1 0-16,3 1 0 0,-3-2 0 15,3 0 0-15,-2 0 0 0,-1 0 0 0,1 1 0 16,1-2 0-16,-4 0 0 0,2 2 0 16,1-2 0-16,-1 4 8 0,1 0-8 15,-1 1 0-15,2-4 0 0,-1 1 8 16,2 1-8-16,-3-2 0 0,1 0 0 0,-1 0 0 15,3 3 0-15,-3-1 0 0,2 1 8 16,1-2-8-16,0 2 0 16,0-2 0-16,-3 0 0 0,2 2 0 0,-1 0 0 15,1-2 0-15,-1 2 0 0,2-2 0 16,-5 2 0-16,2 0 12 0,-2-1-12 16,0 1 12-16,3 2-4 0,-1-2 0 15,-2 0 0-15,1 0 0 0,1 0-8 0,-2-2 0 16,2 2 0-16,1 0 0 15,-1 0 8-15,-2 0-8 0,3 0 8 0,-1 0-8 0,-1-2 8 16,0 2-8-16,2-2 0 16,-3 3 8-16,3-4-8 15,-3 3 0-15,2-2 9 0,-1 3-9 16,-1-1 0-16,-1 1-8 0,2 2 0 0,-1-1 0 16,0-2 8-16,0 1 0 0,-2 2 0 15,3-3 0-15,-3 0 17 0,2 0 3 0,-3 0 0 16,3 2 0-16,-2-2-7 0,0 2-1 15,0 0 0-15,3-2 0 0,-3 2-12 0,-3-2-16 0,3 2 3 16,-2 0 1-16,0 1 12 0,1-2 0 0,-1 4 0 0,-3-4 0 0,3 1 0 16,0 1 0-16,0-2 0 0,-1 1 0 0,1 3 0 0,-2-4 10 15,1 2-2-15,-1 0 0 0,2 2-8 0,-3 1 0 0,-2-2 0 0,3-1 0 16,-1 0 0-16,1 0 0 0,-3 3 0 0,2 0 0 0,-2-1 0 0,0-1 0 16,-2 2 0-16,0 0 0 0,0 0 0 15,0 0 0-15,5 0 0 0,-5 0 0 0,0 0 0 0,2-3 0 0,3 3 8 0,-1-1-8 0,-2-1 0 16,-2 2 0-16,5 0 8 0,-5 0-8 0,4-2 0 0,-4 2 0 0,0 0 0 15,0 0 0-15,3-2 0 0,-3 2 0 0,0 0 0 0,0 0 0 0,0 0 0 0,0 0 0 16,0 0 0-16,0 0 0 0,0 0 8 0,2 6-8 0,0-2 0 0,0-1 8 16,-2-3-8-16,0 6 0 0,3-1 0 0,-1 1 0 0,-2 1 0 15,0-1 0-15,2 4 0 0,-2 2 0 0,2 0 0 0,-2 0 0 16,0 0 0-16,0 2 0 0,3 0 8 16,-1-1 0-16,-2 4 0 0,0 0 0 0,2-3-8 15,-2 2 0-15,0 0 0 0,2 0 0 0,-2-2 10 0,0 2 0 16,0-2 0-16,0 3 0 0,0 0-2 15,3-2 0-15,-3-1 0 0,0 2 0 16,2 0-8-16,-2 0 0 0,0-3 0 0,0-1 8 16,2 3-8-16,-2-2 0 0,2 3 0 0,1-2 0 15,-1 0 18-15,-2 0 2 0,2-2 0 16,-2 0 0-16,0 0-20 0,0-2 10 16,0-1-10-16,0 1 8 0,0-2-8 0,0 0 8 15,0 0-8-15,0 0 8 0,0-2 0 16,0 2 0-16,0-2 0 0,0 0 0 0,0-2-8 15,0 2 0-15,-2-2 0 0,2 0 0 0,0 0 0 16,0-4-11-16,0 0 3 0,-2 3 0 0,2-3-78 0,0 6-15 0,-3-1-3 0,3-5-1403 16</inkml:trace>
  <inkml:trace contextRef="#ctx0" brushRef="#br0" timeOffset="-36845.48">15275 9122 1335 0,'0'0'29'0,"0"0"7"0,0 0 0 0,0 0 2 0,0 0-30 0,0 0-8 0,0 0 0 0,0 0 0 15,3-2 67-15,-3 2 12 0,0-4 2 0,0 4 1 16,2-3 5-16,0 0 1 0,-2 3 0 0,0 0 0 16,0 0-28-16,0 0-4 0,0 0-2 0,0 0 0 15,0 0 9-15,0 0 1 0,0 0 1 0,0 0 0 16,0 0-21-16,0 0-4 0,5-1 0 0,-3 1-1 16,2 1-1-16,1 2 0 0,-1-2 0 0,0 4 0 0,3-4-6 15,-3 4-2-15,1-4 0 0,-1 4 0 0,3-4-8 16,0 4-2-16,2-2 0 0,0 1 0 0,-2 0 15 15,2 2 2-15,2-2 1 0,-2 2 0 16,-1 0-23-16,3 0-5 0,1 0-1 0,-1 0 0 16,0 0 4-16,0 0 1 0,3 2 0 0,-1-2 0 15,-2 0 16-15,2-2 3 0,1 2 1 16,-3 0 0-16,3 0-20 0,-3 0-4 16,0 0-1-16,5 0 0 0,-6 1 0 15,4-1 0-15,-1-2 0 16,1 0 0-16,-1 0 0 0,3-2 0 15,-2 2 0-15,-2 2 0 16,0-2-9-16,1 0 12 0,3 0-12 0,0 2 12 16,-3 0 16-16,3 2 3 0,-3-2 1 15,0 0 0-15,3-3-32 0,-3 2 0 16,1 2 0-16,-1-1 0 0,2-2 0 0,-1 2 0 16,2 0 10-16,-3-1-2 15,1-2 0-15,1 1 0 0,-1-2 0 16,1 4 0-16,-2-2-8 15,1 0 0-15,-1 0 0 16,1 0 0-16,-3 0 0 0,3 0 0 16,-4 0 0-16,4 2 0 0,-1-2 11 15,-2 0-3-15,1-2 0 0,-1 4 0 16,2-2-8-16,-1-2 0 0,0 2 0 0,0-1-11 16,1 0 11-16,-2 0 0 0,3 2 0 0,-3-4 0 0,3 2 0 15,-1 0 9-15,0 2-9 0,0-1 0 0,1-2 12 16,-1-1-4-16,1 2 0 0,-3-2-8 0,3 1 0 15,-4 1 0-15,6 0 0 0,-3 0-12 0,-1 0 12 16,1 0 10-16,1-3-2 0,-1 0 0 16,0 1-8-16,3-1 0 0,-3 0 9 15,3 0-9-15,-3 0 8 0,1-1-8 0,4 1 10 0,-3-3-10 16,-2 1 0-16,3 1 0 0,0-2-8 0,0 1 8 0,-5 2-8 16,2-1 8-16,0-2 0 0,1 3 0 0,-1-2 0 0,1 2 0 0,-5 0 0 0,2 0 0 0,0-1 0 0,0 1 0 15,-2-3 0-15,2 2 0 0,0-1 0 0,0-1 0 0,-2 2 0 0,3 1 0 0,-1-2 0 0,0 2 0 0,0-3 0 16,0 0 0-16,2 0 0 0,-1 2 0 0,-1-1 0 0,0-2 0 0,-2 2 36 0,2-1 7 0,-2 2 1 0,4-1 1 15,-4 0-61-15,2 0-12 0,1 2-2 0,-1-2-1 0,-2-2 31 0,2 2 0 0,0-2-8 0,1 2 8 0,-2 2 0 16,1-2 0-16,1-2 0 0,-3 0 0 0,2 0 0 0,-2 2 0 0,2-2 0 0,-2 2 0 16,0 2 0-16,-1-2 0 0,4 0 0 0,-3 0 0 0,0-2 0 0,0 2 8 15,2-2 0-15,-2 0-8 0,0 2 0 0,0 2 0 0,2-4-10 16,0 4 10-16,-2-2 0 0,2 2 0 0,-2-1 0 16,2-2 0-16,-2 1 0 0,0-2 0 0,2 1 0 15,-2-2 0-15,0 1 0 0,0 1 0 0,2-3 0 16,-2 2 0-16,0-1 0 0,0 2 0 0,0-1 0 0,0-1 0 15,-2 2 0-15,2-1 0 0,0 0 0 16,-3 0 0-16,3 0 0 0,0 0 0 16,0 0 0-16,0 2 0 0,0-2 0 0,-3 0 0 0,3-2 0 0,0 0 0 15,0 2 0-15,0-2 0 0,2 0 0 0,-4 0 0 16,-1 0 0-16,3 0 0 0,-2 0 0 16,0 2 0-16,0 1 0 0,-1-3 0 0,1 0 0 0,0-3 0 15,2 3 0-15,-2 0 0 0,-1 1 0 0,1-1 0 16,-1 0 0-16,1 0 0 0,0 0 0 15,2 0 0-15,-3 2 0 0,1-2 0 0,0 0 0 16,0-2 0-16,-1 4 0 0,1-2 0 0,-2-2 0 0,1 2 0 16,-1 2 0-16,2 1 0 0,-1-6 0 0,0 3 0 15,1 0 0-15,-2 0 0 0,-3 0 0 0,2 0 0 0,1 1 0 16,-3 1 0-16,3-2 0 0,-3 2 0 0,0 0 18 0,0 2 11 16,1-2 3-16,-3 4 0 15,0 0-52-15,2-2-9 0,-2 2-3 0,2-2 0 0,-2 2 52 0,2-4 9 16,1 2 3-16,-1 0 0 0,-2 2-24 0,2-2-8 15,-2 2 0-15,0 0 0 0,2-2 0 0,1-2-8 16,-3 4 8-16,0 0-10 0,2-2-2 0,-2 2 0 16,0 0 0-16,0 0 0 15,0-4-64-15,0 4-12 0,0 0-4 0,0 0-927 0,0 0-185 16</inkml:trace>
  <inkml:trace contextRef="#ctx0" brushRef="#br0" timeOffset="-33337.4">9482 9368 1062 0,'0'0'23'0,"0"0"5"0,0 0 0 0,0 0 3 0,0 0-31 0,0 0 0 16,0 0 0-16,0 0 0 0,0 0 122 0,0 0 18 16,0 0 4-16,0 0 1 0,0 0-39 0,0 0-8 15,0 0-2-15,0 0 0 0,0 0-32 0,0 0-8 16,0 0 0-16,0 0-1 0,-4 3-13 0,2 3-2 16,-1 0-1-16,1 0 0 0,2-3-5 0,-2 3-1 0,0 2 0 15,2 0 0-15,-3 2 4 0,3 0 1 16,-2 0 0-16,0 0 0 0,2 3-1 0,-2 4 0 0,2-4 0 15,-3 8 0-15,3-2 2 16,-2 1 0-16,2-2 0 0,0 0 0 16,0 0 2-16,0-3 1 15,0 1 0-15,0 0 0 0,0 0-27 16,2 2-6-16,-2-2-1 0,0 0 0 16,0 0 8-16,0-1 2 0,3 0 0 0,-3-2 0 15,0 1-3-15,0 0-1 0,0-2 0 16,0 0 0-16,0-2-2 0,0 2-1 15,0 3 0-15,0-3 0 16,0-8-3-16,-3 1-8 0,3-2 12 0,0 1-4 16,0 4-8-16,0-2 10 0,-2 2-10 15,2-2 10-15,0-2-10 0,0 2 8 16,0-2-8-16,0 0 8 0,0 0-8 16,0 2 0-16,0-2 0 0,2 0 0 0,-2 0 0 15,0-1 8-15,3 3-8 0,-3-3 0 0,0-3 0 0,0 0 0 16,2 3 8-16,-2-3-8 0,0 5 0 0,0-5 0 0,0 0 9 0,0 0-9 0,0 0 0 15,0 0 0-15,4 1 0 0,-4-1 8 0,0 0-8 0,3 5 0 16,1-4 0-16,-2 3 0 0,1-2 0 0,-3-2 0 0,0 0 0 16,0 0 0-16,2 6 0 0,0-2 0 15,0-2 0-15,-2-2 0 0,3 4 0 0,-1 1 0 16,-2-5 0-16,2 1 0 0,-2-1 0 0,2 0 0 0,-2 0 0 16,4 0 0-16,1 0 0 0,-1 0 9 0,1-1-9 15,-3 1 0-15,2-5 10 0,1 5-10 0,-1-1 8 0,3-4-8 16,-2 4 0-16,1-4 8 0,-1 1-8 15,2 2 0-15,-3 2 0 0,3-1 0 0,0-3 0 16,-3-1 0-16,3 4 0 0,-1-4 0 0,1-1 0 0,-1 3 0 16,1 0 0-16,0-2 8 0,2 1-8 15,-2-2 0-15,-1 0 8 0,3 2-8 0,-2-2 8 0,2 0-8 16,0 0 8-16,0 2-8 0,-1 2 8 0,4-2-8 16,-3 0 16-16,2-2-3 0,-2 0 0 15,0 0 0-15,0 3-13 0,0-2 0 0,0 1 0 0,0 1 0 16,1-3 0-16,-1 0 0 0,0 3 0 15,-2-3-10-15,2 0 10 0,0 0 0 16,0 0 0-16,0 3 0 0,0-3 0 16,2-2 0-16,-2 2 8 0,4 0-8 0,-2 2 11 0,1 0-3 0,-1-4 0 15,0 2 0-15,0 0 0 0,3 0 0 0,-4 0 0 16,4 3 0-16,-1-3-8 0,3 0 10 0,-2-3-10 16,-1 3 10-16,1-1-10 0,-2 1 0 15,2 0 9-15,-3 0-9 0,3 0 0 16,-3 0 9-16,0 0-9 0,3-2 0 0,-3 2 12 0,-1-2-12 15,2 0 12-15,1 2-12 0,-2 0 11 0,1 0-11 16,-1-2 10-16,0 2-10 0,-2 3 9 0,0-3-9 0,4 0 8 16,-2 1-8-16,-2 1 0 0,2-2 8 0,1 0-8 0,-1 0 0 15,0 0 0-15,0 1 0 0,1-1 0 0,-4 0 0 0,3 2 0 0,-2-2 0 0,0 0 8 16,0 0-8-16,0 0 0 0,0 2 0 0,0-4 0 0,0 2 0 16,2 2 0-16,-2-1 0 0,2-1 8 0,0 1-8 0,0-1 0 0,1 0 0 0,-1 1 0 15,2-1 0-15,-1 1 0 0,-2-1 0 0,1 3 0 0,1-3 0 16,-1 2 0-16,0 2 0 0,0-2 0 0,-2 2 0 0,0-2 0 0,0 0 0 15,0 0 0-15,0 0 0 0,0 0 0 0,0 0 0 0,0 0 0 16,-3 0 12-16,3 2-12 0,0-2 0 0,0 0 0 16,-2 0 0-16,2 0 0 0,0 0 0 0,2 1 0 0,-2-2 8 15,0 1-8-15,0-2 0 0,0 0 0 0,0 3 0 0,0-3 0 0,0 0 0 16,0 0 0-16,0 0 0 0,1 2 0 16,-1-2 0-16,0 0 0 0,2 0 0 0,-2 0 0 15,0 2 0-15,0 2 0 0,0-4 0 0,0 2 0 0,3-2 0 0,-4 0 0 16,1 0 0-16,0 0 0 0,0 2 0 0,0-2 0 0,2 3 0 15,-2-2 0-15,0 1 8 0,0-2-8 0,0 3 8 16,0-2-8-16,-1 1 0 0,4 1 0 0,-3-3-11 16,0 2 11-16,0-1 0 0,0-1 0 0,0 3 0 15,0-3 0-15,2 2 0 0,-2-2 0 0,-1 0 0 16,1 2 0-16,0-2 0 0,0 0 0 0,0 2-8 16,0 0 8-16,0 0 0 0,0 0 0 15,-2-2 0-15,2 2 0 0,0-2 0 0,-1 2 0 0,1 0 0 16,0 1 0-16,-2-3 0 0,2 1 0 0,0-1 0 15,0 2 0-15,0 1 0 0,0-1 0 0,0-2 0 16,0 1 0-16,-1 2 0 0,1-3 0 0,0 0 0 0,0 0 0 16,2 0 0-16,-2 0 0 0,3 0 0 0,-3 0 0 15,2 0 0-15,-3 0 0 0,3 2 0 16,-2-2 0-16,0 0 0 0,3 2 0 0,-3 0 0 0,2 1 10 0,-2-2 4 0,0-1 1 16,0 0 0-16,-1 0-15 0,1 2 0 0,0-2 0 15,0 3 0-15,0-3 0 16,0 0 0-16,2 0 0 0,-2 2 0 0,3-2 0 0,-3 2 0 15,1-2 0-15,1 2 0 0,1-2 0 0,-3 2 0 16,2-2 0-16,-2 2 0 0,0 0 0 16,0 0 0-16,0 2 0 0,0 0 0 0,-1-2 0 0,1 2 0 15,0-2 0-15,-2 1-10 0,2 0 10 0,0 0 0 0,0 0 8 16,0 0-8-16,-2 0 0 0,2 0 0 0,0-2 0 16,-3 1 0-16,5 2 0 0,-2-2 0 0,0 1 0 15,0 0 0-15,-2 2 0 0,-1-4 0 0,3 2 0 16,0-3 0-16,-2 2 0 0,2 2 0 0,-2-4 0 0,-1 2 8 15,1 0-8-15,-1 2 9 0,1-2-9 0,0-2 10 16,0 2-10-16,-1 0 8 0,1 0-8 0,0 0 8 16,0 0-8-16,-1 0 0 0,1-2 0 0,0 0 8 15,2 0-8-15,-3 2 0 16,1-2 0-16,2 0 0 0,-3 3 0 16,1-3 0-16,2 2 0 0,-2-2 0 0,0 0 0 0,-3 1 0 15,3 2 8-15,0-1-8 0,-1-1 0 0,1 2 0 16,-2-1 0-16,1-2 0 0,0 2 0 0,-1 0 0 15,-1-2 0-15,1 4 0 0,2-2 0 0,-3 2 0 16,1-2 0-16,-1 0 0 0,1-2 0 0,-1 2 0 0,1 0 0 16,-1 0 0-16,3 0 0 0,-3 0 0 0,1 1 0 15,-1 0 0-15,1 0 0 0,-1 0 0 0,-1 0 0 0,-3 3 0 16,4-3 0-16,-4 3 0 0,4-2 0 0,-4 2 0 0,2-1 0 0,-2 1 0 16,0 0 0-16,0 0 0 0,0 0 0 0,0 0 0 15,0 0 0-15,0 0 0 0,0 0 0 0,0 0 0 0,0 0 0 16,0 0 0-16,0 0 0 0,0 0 0 0,0 0 0 15,0 0 0-15,0 0-9 0,0 0-4 0,0 0-1 16,0 0 0-16,0 0 14 0,0 0 15 0,0 0-3 0,0 0-1 31,0 0-81-31,0 0-16 0,0 0-3 0,-4 1-1426 0</inkml:trace>
  <inkml:trace contextRef="#ctx0" brushRef="#br0" timeOffset="-14454.55">8174 10610 952 0,'-7'5'27'0,"7"-5"5"0,-2 0-32 0,-3 0 0 0,5 0 0 0,-4 1 0 0,0-1 116 0,4 0 16 16,-5-1 3-16,1 1 1 0,-1 0-10 0,1 1-2 15,4-1 0-15,-5 0 0 0,5 0-9 0,-2 0-3 16,2 0 0-16,0 0 0 0,0 0-32 0,0 0-6 16,0 0-2-16,0 0 0 0,0 0-12 0,0 0-4 15,0 0 0-15,0 0 0 0,0 0-19 0,0 0-4 16,2-1-1-16,1-1 0 0,1-1 6 0,1 2 1 15,1-4 0-15,1 2 0 0,-1-1-16 0,3 0-3 16,-2 0-1-16,2 0 0 0,2 0-4 0,0 0-1 16,1 0 0-16,1 0 0 0,-2-2-3 0,2 0-1 15,3 0 0-15,0-2 0 0,-3 3-2 0,3-1 0 0,-3 1 0 16,5-1 0-16,0 2-8 0,-3-4 10 16,3 1-10-16,-2-2 10 0,0 2-2 0,-3-1-8 15,0 2 12-15,3 0-4 0,-3-2-8 16,1 0 0-16,2 2 0 0,-5 0 0 0,2 0 0 15,-4-2 0-15,0 2 0 0,0 0 0 0,0 0 0 0,0 3 0 0,-3-3 0 16,1 1 0-16,-2 1 0 0,-1 2 0 0,1-2 0 16,-3 2 0-1,2 1-26-15,-4 1-1 0,0 0 0 0,0 0 0 0,0 0-115 16,0 0-23-16,0 0-5 0,0 0-645 0,0 0-129 0</inkml:trace>
  <inkml:trace contextRef="#ctx0" brushRef="#br0" timeOffset="-13564.68">8276 10583 464 0,'0'0'10'0,"-6"4"2"0,-1-2 1 0,0 2 0 0,1-2-13 0,2 0 0 15,-3-2 0-15,2 2 0 0,1 0 161 0,4-2 30 16,-5 2 5-16,1-2 2 0,4 0-74 0,-5 1-14 15,5-1-3-15,0 0-1 0,-4 0-12 0,4 0-2 16,0 0-1-16,0 0 0 0,0 0-6 0,0 0-1 0,0 0 0 0,0 0 0 16,0 0-16-16,0 0-3 0,0 0-1 0,0 0 0 15,0 0-8-15,2-3-3 0,3 1 0 16,-1 0 0-16,1-2-2 0,-1 0-1 0,1 2 0 0,1-2 0 16,1-2-16-16,-1 2-3 0,1 0-1 0,2 0 0 15,0-2-10-15,-2 2-3 16,2-2 0-16,0 0 0 0,2 1-5 0,-2-1-2 15,2 1 0-15,0 4 0 0,0-5-2 0,2 1-8 16,-1-1 12-16,-1 1-4 0,2-1-8 0,-1 0 0 0,-3 0 0 0,0 0 8 16,1 1-8-16,-1 2 10 0,2-3-10 0,1 2 10 15,-1 0-10-15,0 0 10 0,3-2-10 0,-3 2 10 16,0-2 6-16,0 2 0 0,0-2 1 0,2 0 0 16,-1 2-5-16,-1 0 0 0,0-4-1 0,0 5 0 15,-2-3 1-15,0 1 0 0,2-1 0 0,-2 2 0 16,2-2 4-16,-2 3 0 0,0-1 1 0,0-1 0 0,0 2-5 15,-2-3-2-15,0 2 0 0,2 0 0 0,-3 2-10 16,5 0 0-16,-2-2 0 0,0 0-11 16,0-2 11-16,2 2 0 0,-2 0 0 0,0 0 0 0,2-2 14 15,-2 2 2-15,2-2 0 0,-2 2 0 0,0-2-16 0,0 0 9 16,0 2-9-16,2-2 8 0,-2 0-8 16,-2 0 0-16,2 2 0 0,2-2 8 0,-3 3-8 0,1-3 0 15,0 2 9-15,0 2-9 0,0-4 12 0,3 2-3 16,-3 2 0-16,2-4 0 0,0 2-9 0,-2-2 0 15,-1 0 0-15,1 0 8 0,0 0-8 0,0 2 8 16,3-2-8-16,-3 0 8 0,0 0-8 0,0 2 0 16,0-2 0-16,0 3-11 0,0-2 11 0,-1 1 0 15,1 1 0-15,0-3-8 0,0 1 8 0,0 4 0 16,0-5 0-16,0 2 0 0,0 2 0 0,-2-2 0 16,2-2 0-16,0 1 0 0,-1 2 0 0,-1-1 0 0,4-1 0 0,-4 2 0 15,2-1 0-15,0 0 0 0,-3-2 0 16,3 2 8-16,-2 2-8 0,0-2 0 0,2 0 8 15,-2 2-8-15,1-2 8 0,1 2-8 0,-2-4 8 0,-1 2-8 16,1 2 0-16,-2-2 0 0,1 0 0 0,1 2 0 16,0-2 9-16,-3 3-9 0,1-4 12 0,-1 1-12 15,1 2 0-15,-1 1 0 0,-1-2 0 0,-3 3 0 16,4-2 0-16,-4 2 0 0,0-4 0 0,0 4 0 16,0 0 0-16,0 0 0 0,0 0 0 0,0 0 0 15,0 0 0-15,0-2 0 0,0 2-12 0,0 0 3 16,0 0-190-16,0 0-37 15,0 0-8-15,-7 0-2 0</inkml:trace>
  <inkml:trace contextRef="#ctx0" brushRef="#br0" timeOffset="-12450.75">8719 10331 1594 0,'0'0'35'0,"0"0"7"0,0 0 2 0,0 0 1 0,0 0-36 0,0 0-9 0,0 0 0 0,0 0 0 16,0 0 72-16,0 0 12 0,0 0 2 0,0 0 1 15,0 0-15-15,2 0-2 16,3 0-1-16,-1-2 0 0,-2 0-13 0,0 0-4 15,2 0 0-15,1 0 0 0,2-2 7 16,-1 2 1-16,1-2 0 0,2 0 0 0,-2 0-7 0,2 0-1 0,0-2 0 16,0 2 0-16,0-2-32 0,0 0-6 15,-3 3-2-15,3-2 0 0,-2 1 0 0,-1 1 0 0,1 0 0 16,-2 0 0-16,-1-1-12 16,1 2 0-16,-1-1 0 0,-2 2 0 0,1-1 0 0,-3 2 0 15,0 0 0-15,0 0 0 0,2-4 0 0,-2 4 0 0,0 0 0 0,0 0 0 16,0 0 0-16,0 0 0 0,0 0 0 0,0 0 0 15,-5 0 0-15,-1 0 0 0,6 0 0 0,0 0 0 16,0 0 0-16,0 0 0 0,0 0 0 0,0 0 0 16,0 0 0-16,0 0 0 0,0 0 0 0,0 0 0 15,0 0-64-15,0 0-16 0,0 0-4 0,2-2-1091 16</inkml:trace>
  <inkml:trace contextRef="#ctx0" brushRef="#br0" timeOffset="-11520.61">9677 9618 1384 0,'0'0'39'0,"0"0"9"0,0 0-38 0,0 0-10 0,-5-1 0 0,3-2 0 16,-3 2 127-16,5 1 23 0,0 0 5 0,0 0 1 15,0 0-20-15,0 0-3 0,0 0-1 0,0 0 0 16,0 0-22-16,0 0-5 0,0 0-1 0,0 0 0 0,0 0-38 16,0 0-8-16,0 0-2 0,0 0 0 15,0 0-21-15,0 0-5 0,0 0-1 0,5-5 0 0,-1 5 3 16,3 0 0-16,-1-1 0 0,1-1 0 0,2-1-17 16,-2 2-3-16,2-4-1 0,-3 5 0 0,3 0-11 15,-2-1 8-15,0 1-8 0,0 0 8 16,-1-5 0-16,1 5 0 0,-2-1 0 0,1-1 0 0,-2 2-8 0,1 0 0 15,-1 0 0-15,1 0 0 0,-3 0 8 16,2-2 0-16,-1 2 0 0,1 0 0 0,-4 0-8 0,0 0 0 16,0 0 0-16,0 0-11 0,0 0 11 0,0 0 0 15,2 0 0-15,-2 0 0 0,0 0 0 0,0 0 0 16,0 0 0-16,0 0 0 0,0 0 0 0,0 0 0 16,0 0 0-16,0 0 8 0,0 0-8 0,0 0 0 15,0 0-11-15,0 0 11 16,0 0-75-16,0 0-9 0,0 0-1 0,0 0-829 15,0 0-166-15</inkml:trace>
  <inkml:trace contextRef="#ctx0" brushRef="#br0" timeOffset="-10690.69">9853 9535 1465 0,'0'0'32'0,"-2"-4"6"0,-3 0 2 0,3 0 2 0,-3-1-34 0,1 0-8 15,-3-2 0-15,3 2 0 0,-3-1 129 0,0 2 24 16,0 1 5-16,-2-1 1 0,0 2-47 0,1-2-8 0,-1 2-3 0,0-1 0 16,-2 2-36-16,2-1-7 0,0 2-2 15,-2 0 0-15,2 2-12 0,-3-1-4 0,1-1 0 0,3 5 0 16,-1-1-30-16,0 2-10 0,0-3 0 0,2 3 0 15,-2 3 13-15,2-2-4 0,3 3-1 0,-3-2 0 16,5 0-8-16,-3 2 0 0,3 0 0 0,2 0 8 16,0 0 4-16,2-4 0 0,-2-1 0 0,3 4 0 15,1-1 16-15,1-2 3 0,-1 1 1 0,1 3 0 16,-1-4-20-16,3 2-4 0,0 0-8 0,-1 0 12 16,1-2-2-16,0 0-1 0,0-2 0 0,-1 0 0 15,0 0 5-15,1 0 1 0,2 0 0 0,0 0 0 16,-4-2 12-16,1 0 2 0,1 0 1 0,-2-2 0 15,1 0-17-15,1-2-3 0,0 0-1 0,0 0 0 16,-3 0-9-16,3-2 8 0,-3 2-8 0,0-2 8 16,1 2-8-16,-1 0 0 0,1-2 0 15,-3 0 0-15,2 0 10 0,-1 0-10 0,-1 0 12 16,2 0-12-16,-1-2 12 0,-1 3-12 16,-2 0 12-16,2 0-12 0,0 0 10 0,1 0-10 15,-1-2 8-15,0 1-8 0,0 1 8 16,1-2-8-16,-1 4 8 0,2-3-8 15,-1 2 0-15,1-1 0 0,-2 3 0 0,3-1 0 0,-3-4 0 0,0-1 0 0,1 3 8 16,-1-3-8-16,0 4 0 0,0-2 0 16,-2 0 9-16,3 2-9 0,-3-2 0 0,-3 0 0 0,3-2 0 0,-2 2 8 15,0 0-8-15,0-2 8 0,-1 0-8 0,1 2 8 16,0 0-8-16,0 0 0 0,-1 0 0 0,1 0 8 16,-2 1-8-16,1-2 0 0,1 1 0 0,-2 2 0 0,-1-2 0 15,3 2 0-15,-3-2 0 0,1 2 0 0,-3-2 0 0,3 3-15 16,-1 1 4-16,-2-2 1 0,1-1 10 0,-1 2 0 15,1-4 0-15,1 4 0 0,-4-1 0 0,3 2 0 0,1-3 0 16,-2 3 0-16,3 0 0 0,-1 3 0 0,-1-3 0 16,1 0 8-1,3 2-73-15,-3-1-15 0,1 2-2 0,2-1-1 16,-3 2-84-16,1-1-17 16,-1 1-3-16,1 2-1 0</inkml:trace>
  <inkml:trace contextRef="#ctx0" brushRef="#br0">11654 9069 1148 0,'0'0'25'0,"0"0"6"0,-4 0 1 0,4 0 0 0,-5 0-32 0,5 0 0 15,-4 0 0-15,4 0 0 0,0 0 124 0,-5 0 20 16,5 0 3-16,0 0 1 0,0 0-16 0,0 0-4 16,0 0 0-16,0 0 0 0,0 0-25 0,0 0-6 15,0 0-1-15,0 0 0 0,0 0-25 0,0 0-6 16,0 0-1-16,5 2 0 0,-1 2-25 0,3-4-6 16,2 0-1-16,0 0 0 0,-2 0 7 0,3 0 1 15,-1 0 0-15,0 0 0 0,0 0-23 0,0 0-4 16,0 0-1-16,0-2 0 0,0 0-12 15,0 2 9-15,-2 0-9 0,0 0 8 16,1 0 0-16,-3 0 0 0</inkml:trace>
  <inkml:trace contextRef="#ctx0" brushRef="#br0" timeOffset="-9539.59">11741 8997 1486 0,'0'0'32'0,"0"0"8"0,0 0 0 0,0 0 3 16,0 0-35-16,0 0-8 0,0 0 0 0,0 0 0 0,0 0 135 0,0 0 25 15,0 0 4-15,0 0 2 0,0 0-70 0,0 0-15 16,0 0-2-16,0 0-1 0,-2 5 14 0,0 2 2 16,0-1 1-16,2 4 0 0,0 0-23 0,-3 0-5 15,3 0-1-15,0 2 0 0,0 0-33 0,-2 0-6 16,2-2-2-16,0-1 0 0,0 1 17 0,-2 1 3 15,2-2 1-15,0-1 0 16,0 0-28-16,0 0-6 0,0-2 0 0,0 2-1 16,0-2-2-16,0 0 0 0,0 0 0 15,0 0 0-15,0-2-9 0,0-4 10 0,0 0-10 0,0 0 10 16,0 0-10-16,0 0 0 0,0 0 0 0,0 0 0 16,0 0-57-16,0 0-17 0,0 0-3 0,2-4-1 15,0 0-150-15,1-2-31 0,6-10-5 16,-5 4-2-16</inkml:trace>
  <inkml:trace contextRef="#ctx0" brushRef="#br0" timeOffset="-8963.08">11840 8991 1335 0,'-3'-6'29'0,"1"2"7"16,0 3 0-16,0-1 2 0,-1-1-30 0,1 0-8 0,-2 0 0 0,-3 0 0 0,2-1 110 0,-1-1 21 15,-1 2 4-15,0 0 1 0,3 0-47 0,-3 1-9 16,1 0-1-16,-5 0-1 0,2 2-9 0,0-2-1 16,0 2-1-16,0 2 0 0,-3-2-13 0,1 4-2 15,0 0-1-15,0 2 0 0,0 0-25 0,0 0-5 16,0 1-1-16,2-1 0 0,0 0 16 0,0 0 4 16,0 0 0-16,2 4 0 0,0 0-23 0,0-2-4 15,4 2-1-15,0 0 0 0,1 0 0 16,2 0 0-16,-2 0 0 0,4-1 0 0,-2 2-12 0,2-4 0 15,1 5 0-15,0-3 0 0,2-2 28 0,-1 3 4 16,3-4 0-16,0 2 0 0,0-2-10 0,-1 0-2 0,1 0 0 16,2 0 0-16,0-2 19 0,-2 2 3 0,2-2 1 0,0 0 0 15,-1-2-24-15,1 0-5 0,0-2-1 0,0 0 0 16,0 0-1-16,0 0 0 0,0-2 0 0,0-2 0 16,0 0 8-16,0 0 0 0,0 0 1 0,-1 0 0 15,1-2-21-15,0 0 0 0,-2-2 0 0,0 0 0 16,0 2 0-16,-3-2 0 0,3 1 0 0,-3-2 0 15,-1 1 0-15,-1 1 0 0,2-2 0 0,-4 2 0 16,0-4 0-16,3 4 0 0,-3-1 0 0,-3-2 0 16,-1 4 0-16,2-2 0 0,-1 4 0 0,-1-2 0 15,-1-2 0-15,1 4 0 0,-1 0 0 0,1 0 0 16,-1 1 0-16,1-2 0 0,-1-1 0 16,-1 2 0-16,1 1 0 0,1-2 0 0,-1 1 0 15,1 1 0-15,0 0 24 0,2 3 1 16,2 0 0-16,-7 0 0 0,2 0-25 15,1 0 0-15,-3 3 0 0,7-3 0 16,0 0 0-16,-4 3 0 0,-1 0-9 0,-2 0 9 16,7-3-84-16,-4 4-9 0,4-4-3 0,0 0 0 0,-2 5-41 15,2-5-9-15,0 0-2 0,0 0 0 0</inkml:trace>
  <inkml:trace contextRef="#ctx0" brushRef="#br0" timeOffset="-7768.09">8502 9869 1821 0,'0'0'40'0,"0"0"8"0,0 0 1 0,0 0 3 0,0 0-41 0,0 0-11 0,-4-3 0 0,4 3 0 16,0 0 110-16,0 0 20 0,-5-1 4 0,5 1 1 16,-4 1-17-16,4-1-3 0,0 0-1 0,0 0 0 15,0 0-40-15,0 0-8 0,0 0-2 0,0 0 0 16,0 0-41-16,4-1-9 0,1-4-2 0,1 5 0 16,1 0 4-16,2-1 1 0,-2 1 0 0,2 0 0 15,-1-2 15-15,-1 2 2 0,2 0 1 0,-2 0 0 16,2-3-12-16,0 3-3 0,0 0 0 0,-3 0 0 15,3 0-8-15,-2-1-3 0,2-1 0 0,-2 2 0 16,-1 0 2-16,-2-3 0 0,3 2 0 16,0 1 0-16,-3 0-11 0,1-2 12 0,2 2-12 15,-5-3 12-15,2 0 3 0,-1 3 1 16,-3 0 0-16,0 0 0 0,0 0-16 0,0 0-10 0,2-4 2 0,-2 4 0 16,0 0 8-16,0 0 0 0,0 0 0 0,0 0 0 15,0-2-54-15,0 2-12 0,-2-4-2 0,2 4-1 16,0 0-131-16,-5-4-27 0,1 2-5 15</inkml:trace>
  <inkml:trace contextRef="#ctx0" brushRef="#br0" timeOffset="-7055.19">8676 9767 1489 0,'-2'-8'42'0,"2"8"10"0,-2-4-42 0,-1 1-10 0,3 3 0 0,-4-5 0 0,2 0 152 0,-1 0 29 15,-1 2 6-15,2-1 1 0,-3 2-62 0,1-2-12 16,-1-1-2-16,1 4-1 0,-2-1-45 0,-1-1-9 16,0 2-1-16,0-1-1 0,-2 0-15 0,3 2-2 15,-3 0-1-15,0 0 0 0,-3 0 0 0,3 2 0 16,-2-2 0-16,1 2 0 0,1 2-20 0,-3 2-4 16,1-3-1-16,0 3 0 0,0 3-3 0,-1-2-1 15,6 4 0-15,-3-2 0 0,0 1-8 0,3 2 12 16,1 0-12-16,1 0 12 0,1 2-4 0,1 0-8 15,2-1 12-15,0 2-4 0,5-6 4 0,-3 3 1 16,2 0 0-16,1 0 0 0,-3 0 3 0,2 0 1 16,3-4 0-16,-1 2 0 0,1 0-3 0,2-2-1 0,0-2 0 0,2 2 0 15,1-2-1-15,-1-1 0 0,2 0 0 0,0-2 0 16,-2 0 4-16,3-2 1 16,-1 1 0-16,-1-2 0 0,1-2 1 0,-2-2 0 15,1 1 0-15,-2-2 0 0,-1-2-5 0,2-2-1 16,1 2 0-16,-3-1 0 15,2-2-3 1,-2 2-1 0,-2-2 0-16,2 0 0 0,-3 0-8 0,-1 2 0 0,-1-2 0 15,0-2 0-15,-2 3 12 0,1-3-4 16,-3 2 0 0,0-1 0-16,-3 2-8 0,1-1 0 15,-2 0 0-15,-2 2 0 0,1-2 0 16,-2 2 0-16,1-2 0 0,-3 4 0 0,2-1 0 0,-2 1 0 15,0-3 0-15,0 3 0 16,0 3 0-16,0-1 0 0,2-1 0 16,-1 4 12-16,-1-4-12 0,0 4 0 15,0-1 0-15,0 2 0 0,0 0 0 0,0 2 0 0,2-1 0 16,0 2 0-16,1-1-24 0,-1-1 4 0,2 2 0 0,1-1 0 0,0 2-90 16,0-1-18-16,-1 0-3 0,3 3-813 0,0-3-162 15</inkml:trace>
  <inkml:trace contextRef="#ctx0" brushRef="#br0" timeOffset="13953.3">13719 7592 836 0,'0'0'24'0,"0"0"4"0,0 0-28 0,0 0 0 16,0 0 0-16,0 0 0 0,0 0 88 0,0 0 11 15,0 0 2-15,0 0 1 0,0 0-29 0,0 0-5 16,0 0-2-16,0 0 0 0,0 0-2 0,0 0-1 16,0 0 0-16,0 0 0 0,0 0-5 0,0 0-1 15,0 0 0-15,0 0 0 0,0 0 7 0,0 0 2 16,0 0 0-16,0 0 0 0,0 0-9 0,0 0-1 15,0 0-1-15,0 0 0 0,0 0-3 0,0 0-1 0,0 0 0 16,0 0 0-16,0 0-17 0,0 0-3 16,0 6-1-16,-2-2 0 0,4 1-10 0,-2-5-3 0,0 0 0 0,2 3 0 15,1 1-5-15,-1 0 0 0,0-2-1 16,3 2 0-16,-3 0-11 0,0 2 0 0,0 0-12 0,1 0 12 16,-1-2 0-16,2 2 0 0,1 0 0 15,-1 0 0-15,1 2 44 0,-1 0 16 0,-1-1 3 0,1 2 1 16,-2-1-56-16,1-3-8 0,0 3 0 0,2 1-10 15,-3-3 10-15,3 0 0 0,-1 1 10 16,1-1-10-16,-1 0 0 0,1-2 0 0,-1-2 0 16,1 2 0-16,1 2 0 0,1 2 0 0,0 2 0 15,0-2 0-15,-3-3 32 0,1 7 1 16,4 3 0-16,-3-6 0 0,0-6-19 16,-1 3-4-16,2 3-1 0,-1 0 0 15,1-8 0-15,2 5 0 0,-4 2 0 0,1 2 0 16,1-4-1-16,0 2 0 0,0-4 0 0,-1 4 0 15,3-2 0-15,-2 2 0 16,-1-1 0-16,1 2 0 0,2-1-8 16,0-1 12-16,0 2-12 0,2 0 12 15,-2 5-12-15,0-2 0 0,0-6 0 0,0 2 8 16,0 0-8-16,-1 0 0 16,1-4 0-16,0 0 8 0,0 4-8 15,0-2 0-15,3 3 0 0,-3 3 8 16,0-2-8-16,0 2 0 0,-3 0 0 0,1-2 8 15,1-2-8-15,-1 0 0 16,2-2 0-16,-2 2 8 0,0 0-8 16,-3 0 0-16,3 2 0 0,0-2 8 15,-1-2-8-15,1-3 0 0,-2 2 0 16,1-1 0-16,1 2 0 0,-2-3 0 16,1 1 0-16,3 1 0 0,0 2 0 15,-3 1 0-15,1-2 0 0,0 2 0 16,0-2-18-16,2 0 4 0,0-2 1 15,0 0 0-15,-3 4-3 0,3-2-1 0,0 0 0 16,0 2 0-16,-3 0 5 16,3 2 0-16,0-4 1 0,-2 4 0 15,2-2 11-15,-2-3-12 0,2 1 12 0,-2 0-12 16,-1 2-9-16,1 0-3 0,-2-2 0 0,-1 2 0 16,2 0-108-16,-1-2-23 0,-1-2-4 15,1-2-609-15,-3 0-123 0</inkml:trace>
  <inkml:trace contextRef="#ctx0" brushRef="#br0" timeOffset="14931.64">14059 8057 1328 0,'0'0'29'0,"0"0"7"0,0 0 0 0,0 0 1 0,-2 4-29 0,2-4-8 0,0 0 0 0,0 0 0 0,0 0 72 0,0 0 14 16,4 0 2-16,2 2 1 0,-1 1-16 0,-1 0-3 15,1-3-1-15,-1 3 0 0,1 0-7 0,1 0-2 16,-1 0 0-16,2 0 0 0,-1 2 20 0,-1 0 4 16,4 3 1-16,-2 1 0 0,2-2-43 0,-3-1-9 0,1 2-1 0,-1 0-1 15,3 0 7-15,0 0 2 16,0 0 0-16,0 0 0 0,0 2-6 0,2 0-1 0,-2-1 0 16,3 2 0-16,-3-1-7 0,1-1-2 0,-1 0 0 0,2 0 0 15,-2-1-16-15,3 2-8 0,-1 0 0 0,0 2 8 16,-2 0 0-16,2-2-8 0,-2 2 12 0,2 0-4 15,-2 1-8-15,0-3 0 0,2-2 0 0,0-2 0 16,-2 2 11-16,0 0-3 0,0 0-8 0,0 2 12 16,0 0-2-16,-3 0-1 0,1 2 0 0,0-4 0 15,2-1-1-15,-2 2 0 0,-1-1 0 0,1-3 0 16,-2 1 0-16,1 2 0 0,1-2 0 0,-2 0 0 16,1 2 0-16,3-2-8 0,-3 0 12 0,1 0-4 15,0 0-8-15,0-2 12 0,-1 2-12 0,1 0 12 16,0 0-12-16,0 0 8 0,-1 0-8 0,1 2 8 15,0-2-8-15,0 1 0 0,-1 2 9 0,1-3-9 16,0 0 0-16,-1 0 8 0,1 0-8 0,-1 0 0 0,3 1 0 16,-2 1 0-16,0 0 0 0,2 0 8 0,-2 0-8 15,-3-4 0-15,5 0 0 0,-4 0 0 0,1 2 0 0,1 0 8 16,0 0-8-16,-1 0 0 0,1 0 0 16,-1-3 9-16,1 3-9 0,2 0 0 0,-4 0 8 0,1-2-8 15,3 2 0-15,-2 0 0 0,0-1 0 0,2 1 0 16,-2-1 0-16,2 1 0 0,-3-2 0 0,3 2 0 15,0 0 0-15,-3 0 0 0,3 0 8 0,0 0-8 16,0 0 0-16,-2-2 0 0,2 2 0 0,-2-2 0 16,2 2 0-16,-1 0 0 0,1 0 0 0,0 0 0 15,0 1 0-15,-2 2 0 0,2-3 0 0,0 1 0 0,0 1 0 16,-2 0 0-16,2 0 8 0,0-2-8 16,-3 0 0-16,3 0 0 0,-3 2 0 0,3-2 0 0,-2 0 0 0,2 0 0 15,0 0 0-15,-2-3 10 0,2 2-10 0,-5-1 8 16,3 2-8-16,-2-3 0 0,1 6 0 15,1-6-11-15,-3 1 11 0,0-4 0 0,1 0 10 16,-1 2-10-16,3-2 0 0,0 4 8 0,-3-2-8 16,3 2 0-16,0 2 0 0,0-1 0 0,-1 1 0 15,1-3-10-15,0 1 10 0,0 2 0 0,-1 0 0 0,1-2 0 16,-1 2 0-16,1-2 0 0,0 2 0 16,-1-2 0-16,-1 0 0 0,-1 2 0 15,3-2 0-15,-2 0 0 0,1 0 8 0,-1-3-8 16,-1 2 8-16,3 0-8 0,-2 0 0 0,-1-1 9 15,1-1-9-15,-3 2 0 0,0-1 9 0,0-2-9 16,3 0 0-16,-3 1 9 0,-2-1-9 0,0 0 0 0,0 0 9 0,0 0-9 0,0 0 0 16,0 0 0-16,0 0 0 0,0 0 8 0,0 0-8 15,0 0 8-15,0 0-8 0,0 0 8 0,0 0-8 0,0 0 0 16,0 0 0-16,-7-1 8 0,3-4-8 16,-3 4 0-16,3-4-8 0,-3 2 8 15,2-1-16-15,-1 0 3 0,-1 0 0 0,0-2 0 16,0 0-2-16,1 0 0 0,-3 0 0 0,-3 0 0 15,4-2 3-15,-3 0 1 0,0 2 0 0,-1-2 0 0,-1 2 11 16,-1-2-13-16,1-2 5 0,-3 1 8 0,1-3-20 16,-3-4 3-16,0 4 1 0,0-4 0 15,-2 2-37-15,3 0-7 0,-1 0-2 16,-3-2 0-16,3 4-119 0,0-1-24 0,-1 1-5 16,-1 0-1-16</inkml:trace>
  <inkml:trace contextRef="#ctx0" brushRef="#br0" timeOffset="15596.18">14318 8295 1022 0,'0'0'22'0,"0"0"5"0,0 0 1 0,0 0 1 0,0 0-29 0,0 0 0 0,4 0 0 0,1 4 0 16,-3 2 74-16,2-4 9 0,3 2 1 0,-2 2 1 16,-1 1-1-16,2 2-1 0,1-1 0 0,0-1 0 15,-1 2-20-15,3 0-4 0,-2-3-1 0,2 2 0 16,0 2-10-16,0 0-3 0,2 2 0 0,1 0 0 16,-4 2-1-16,3 0 0 0,3 2 0 0,-1-1 0 15,3 0-5-15,-3 0-2 0,3 1 0 0,-1 0 0 16,-1 2-16-16,1-2-3 0,-1-2-1 0,2 3 0 15,-3 0 2-15,1-2 0 0,1-1 0 16,0 2 0-16,1 0-2 0,2 1 0 0,0 4 0 16,2 0 0-16,0-3-17 0,0 2 0 0,3 0 0 15,-1 2 0-15,2 0 0 0,-1-4-16 16,-3 0 2-16,0 1 0 16,0-3 14-16,0 0 16 0,-2-4-3 0,-2 0-1 15,2-3-42-15,-3 2-9 0,3-1-1 0,-5-1-1 0,3 0-179 0,-3-2-35 16,12 9-7-16,-8-6-2 0</inkml:trace>
  <inkml:trace contextRef="#ctx0" brushRef="#br0" timeOffset="17763.24">14608 8291 1648 0,'0'0'36'0,"0"0"8"16,0 0 2-16,-5 0 0 0,5 0-37 0,0 0-9 0,-4 0 0 0,4 0 0 0,0 0 127 0,0 0 23 15,0 0 5-15,0 0 1 0,0 0-40 0,0 0-8 16,0 0-2-16,0 0 0 0,0 0-31 0,2-4-7 16,0 0 0-16,1-2-1 0,1 2-15 0,1-2-2 15,-1 2-1-15,5-2 0 0,-2-2-17 0,1 0-3 16,1 1-1-16,2-4 0 0,1 4-7 0,1-5-1 15,3 2-1-15,-3 0 0 0,2 0-6 0,1 0-1 0,-2 0 0 16,1 2 0-16,1-2 0 0,2 0 0 16,-3 2 0-16,1 2 0 0,0 0-12 15,-1 0 9-15,1-1-9 0,0 1 8 16,-3 0-8-16,0-3 0 0,3 3 0 16,-5 1 8-16,3 1-8 0,-1 2 0 0,-2-2 0 15,-2-2 8-15,3-2-8 0,-4 2 0 16,3 0 0-16,-2 2 8 0,-2 0-8 15,2-2 0-15,-2 2 0 0,-3 0 8 16,-2 0-8-16,3 0 0 0,-3 3 9 0,-2 1-9 16,0 0-45-16,0-5-14 0,-2 1-2 0,2 4-1 0,-5 0-190 0,1 0-37 0</inkml:trace>
  <inkml:trace contextRef="#ctx0" brushRef="#br0" timeOffset="18485.3298">14643 8146 2026 0,'0'0'44'0,"0"0"10"0,0 0 2 0,0 0 1 0,0 0-45 0,0 0-12 0,0 0 0 0,0 0 0 16,0 0 112-16,0 0 21 0,-4 4 4 0,0 0 1 16,-1 2-60-16,-1 2-12 15,-1 2-2-15,-2 0-1 0,2 0-7 0,-2 2 0 0,2 0-1 0,1-3 0 16,-1 1-23-16,2-2-5 0,-1 2-1 0,1 0 0 16,1-2 7-16,-1 0 2 0,1 0 0 0,1-2 0 15,2 0-35-15,-1 0 0 0,-1-2 0 0,1-1 0 16,2 2 0-16,0-5 13 0,0 0-4 0,0 6-1 15,0-2-8-15,0-4 10 0,0 0-10 0,0 0 10 16,5 3-10-16,-3 0 0 0,2-1 9 0,0 2-9 16,1-2 10-16,-1-1-2 0,1-1-8 0,1 0 12 15,1 0-12-15,0 0 0 0,0 0 0 0,-1-1 0 16,3 1 8-16,-2-2-8 0,0-1 0 0,0 3 9 16,-1-1 4-16,0 1 1 0,1-2 0 0,-2-1 0 15,-3 2-1-15,2 1 0 0,1-2 0 0,-3 2 0 0,0-3-2 16,-2 3-1-16,0 0 0 0,0 0 0 0,3-1-10 15,-3 1 12-15,0 0-12 0,0 0 12 0,0 0-12 0,0 0 0 16,0 0 9-16,0 0-9 0,0 0 8 0,0 0-8 16,0 0 10-16,0 0-10 0,0 0 0 0,0 0 0 15,0 0 0-15,0 0-10 16,0 0-50-16,0 0-11 0,0 0-1 0,2 0-1 16,2 0-179-16,-4 0-35 0,0 0-7 0,5-2-2 0</inkml:trace>
  <inkml:trace contextRef="#ctx0" brushRef="#br0" timeOffset="19661.57">16157 8504 1364 0,'0'0'30'0,"3"-5"6"0,-3 1 2 0,0 2 0 0,0-2-30 0,0 4-8 0,0-3 0 0,0-2 0 15,0 1 123-15,0 4 23 0,0 0 5 0,0 0 1 0,0-3-26 0,0 3-5 16,0 0-1-16,0 0 0 0,0 0-41 0,0 0-9 15,0 0-2-15,0 0 0 16,0-4-19-16,0 4-4 0,0 0-1 0,0 0 0 16,0 0-28-16,0 0-5 0,0 4-2 0,1-1 0 0,-1 3 3 0,2 0 1 15,-2 3 0-15,3-2 0 0,-1 1-13 0,0 0 0 16,0 2 8-16,1 0-8 0,1 0 28 16,-2 0 4-16,1 4 0 0,1-1 0 15,-2 2-20-15,1 3-3 0,-1-3-1 16,-2 3 0-16,2-2-8 0,-2 2 8 0,0-1-8 15,0 4 8-15,0-2 12 0,0 3 1 0,-2-2 1 16,2 0 0-16,0 0 2 0,-2 2 0 0,-1-4 0 16,3 1 0-16,-2-1-8 0,0 2 0 0,0-2-1 0,-3-3 0 15,3 2 0-15,-3-4 0 0,1 3 0 0,2 0 0 0,-3 0-6 16,1-2-1-16,0 2 0 0,-1-2 0 0,3-1-8 16,-2-1 0-16,-3 3 0 0,2-3 0 15,-1-1 12-15,1-1 0 0,-2-2 0 16,3 2 0-16,-3 0 6 0,3-4 2 0,-3 2 0 0,2-2 0 15,1-2-20-15,2 1 0 0,-3 0 0 16,1-1 0-16,1-1-12 0,3-3-7 16,0 0-1-16,0 0 0 0,0 0-47 0,0 0-9 0,0 0-3 15,0 0 0-15,0 0-101 0,0 0-20 0,0 0-4 0</inkml:trace>
  <inkml:trace contextRef="#ctx0" brushRef="#br0" timeOffset="20313.3">16030 9144 1792 0,'0'0'40'0,"0"0"8"0,0 0 1 15,0 0 1-15,0 0-40 0,0 0-10 0,0 0 0 0,0 0 0 0,0 8 70 0,0-2 12 16,0 0 2-16,0 2 1 0,0 0-20 0,-2 2-4 15,2-2-1-15,0 2 0 0,0 2 0 0,0-2 0 0,0-3 0 16,0 4 0-16,-3-4 4 0,3 4 0 0,0-4 0 16,-2 1 0-16,0-2-4 0,2-2-1 0,0-4 0 15,-2 6 0-15,4-2-28 0,-2-4-6 0,0 0-1 16,0 0 0-16,2 2 6 0,-2-2 1 0,2 2 0 0,3-2 0 16,-1 0-31-16,1-2 0 0,-1 0 0 0,1 2 0 15,2-2 9-15,-3 2-1 0,1 0 0 0,1 0 0 16,0-2-8-16,1 2 0 0,-2-2 0 0,-1 2 8 15,3-2-8-15,-3 0 0 0,-1 2 0 0,1-2 0 16,-2 2 0-16,3 0 0 0,-3 0 0 0,-2 0 0 16,0 0 0-16,0 0 0 0,5-2 0 0,-5 2 0 15,0 0-95-15,0 0-17 16,0-2-4-16,2-2-1190 0</inkml:trace>
  <inkml:trace contextRef="#ctx0" brushRef="#br0" timeOffset="20931.43">15463 7970 2113 0,'0'0'46'0,"0"0"10"0,0 0 1 0,0 0 3 0,0 0-48 0,-2-3-12 0,2 3 0 0,0 0 0 16,0 0 112-16,0 0 19 0,-3 4 4 0,1 4 1 16,0 1-68-16,2 4-12 0,2 1-4 0,-2 4 0 15,2 2-6-15,-2 2-2 0,3-1 0 0,-3 1 0 16,2 0-29-16,0-2-7 0,-2 0 0 0,2 0-8 15,-2-2 8-15,3-2-8 0,-3-1 0 0,0-3 0 16,0 0 11-16,0 0-11 0,0-4 10 0,0 0-10 31,0-2-47-31,0-2-15 0,0-4-3 0,0 0-784 0,0 0-157 0</inkml:trace>
  <inkml:trace contextRef="#ctx0" brushRef="#br0" timeOffset="21315.23">15402 8084 1836 0,'-2'-6'40'0,"2"3"9"0,-2-1 2 16,2-2 0-16,0 0-41 0,0-2-10 0,2 2 0 0,-2-2 0 0,2 2 120 0,3-2 21 16,-3 2 5-16,5 0 1 0,-1 2-39 0,1 2-8 15,2-2-2-15,0 2 0 0,0 4-27 0,5-2-6 16,-1 0-1-16,0 4 0 0,0 0-44 0,1 2-10 16,-3 2-2-16,0-2 0 0,-2 2-8 0,0 2 0 15,-2-2 0-15,0 2 0 16,-3-3 0-16,1 2 0 0,-5-3 0 0,2 0 0 0,-2 1 12 0,-2-1 0 15,0 5 0-15,-3-4 0 0,1 1 0 0,-3-2 0 16,0 0 0-16,0 0 0 0,-2-2 16 0,0-2 3 16,0 0 1-16,0 0 0 0,0-2-32 0,0 0 0 15,1-2 0-15,-1 0 0 0,2-2 0 0,-2 2 12 0,5-2-3 16,-3-2-1-16,5 2-8 0,-3-2-12 16,3 0 2-16,2 0 1 15,0-1-93-15,2-2-18 0,3 3-4 0,2 3-740 0,-1-1-147 0</inkml:trace>
  <inkml:trace contextRef="#ctx0" brushRef="#br0" timeOffset="21724.49">15701 8037 1914 0,'0'0'54'0,"0"0"13"0,-2-4-54 0,0 0-13 0,2-2 0 0,-2 2 0 16,2 0 118-16,0 4 21 0,-3-4 4 0,3 4 1 15,-2-4-31-15,2 4-5 0,-2-4-2 0,2 4 0 0,0 0-64 0,0 0-13 16,0 0-2-16,-5 0-1 0,2 2-13 0,-2 0-2 16,1 4-1-16,-1 0 0 0,3 2-10 0,0 2 0 15,-1 0 0-15,3 0-11 16,0-1 11-16,0 2-8 0,3-4 8 0,-1 2-8 0,2-2 8 0,1 4-8 16,2-4 8-16,-4-1-8 0,4 2 8 0,0-2 0 15,2 0 0-15,-2 0 0 16,2-4 0-16,0 2 0 0,-3 0 0 0,1-2 0 0,0-2 29 0,0 0 8 31,-3 0 2-31,1-2 0 0,-1 0-14 0,-2 0-2 0,3 0-1 0,-4-2 0 0,2-2 22 0,-3 0 4 16,2-2 0-16,0 2 1 0,0-1-25 0,1-2-4 15,-1 1-2-15,-2 1 0 0,2-2-18 0,0 0 0 16,1-1 0-16,-1 2 0 0,-2 2 0 0,2-2 0 16,0 0 0-16,1 2 0 0,1 0 0 0,1 0 0 0,-3 0 0 0,2 2 0 31,1 0-48-31,-1 0-12 0,3 2-4 0,-2 0 0 15,1 2-70-15,-1 0-14 0,4 0-4 0,-2 2-664 0,-1 0-134 0</inkml:trace>
  <inkml:trace contextRef="#ctx0" brushRef="#br0" timeOffset="22925.77">15998 8077 2142 0,'0'0'47'0,"0"0"9"0,0 0 3 0,0 0 1 0,0 0-48 0,0 0-12 0,3-5 0 0,-3 2 0 15,0-1 137-15,2 0 25 0,-2-2 5 0,-2 2 1 16,2 0-90-16,-3-2-18 0,1 2-3 0,0 0-1 16,0-2-21-16,-1 4-5 0,-1-2-1 0,-1 2 0 0,1 0 3 0,-1 2 0 15,-1 0 0-15,2 0 0 0,-3 4-24 0,3 0-8 16,-3 2 0-16,2 2 0 16,1 2-19-16,-1-2-9 0,1-2-3 0,-1 2 0 0,3-1 31 0,0 2 0 15,0-2 0-15,-1 1 0 0,3 1 0 0,0-2 0 16,0-1 0-16,3 0 0 0,-1 0 18 0,-2 0 10 15,2-2 1-15,0 0 1 16,-2-2-30-16,3 0 0 0,-3-2 0 0,0 0 0 16,0 0 12-16,0 0-1 0,4 2 0 0,-4-2 0 0,2 0-3 0,-2 0 0 15,0 0 0-15,3-2 0 0,-3 2 0 0,4-2 0 16,-2 0 0-16,3 2 0 0,-1-2-8 0,-4 2 0 16,5 0 0-16,-3-2 8 0,3 2-8 0,-1 0 0 15,1-2 0-15,-2 2 0 0,2 0 0 0,-1 0 0 0,-1 2 0 16,-1-2-11-16,2-2 11 0,-1-2 0 15,1 4 0-15,-4 0 0 0,0 0 0 0,0 0 0 0,5-4 0 16,-3 0 0-16,-2 0 0 0,0 0 0 16,0 0 0-16,0 1 0 0,0-3 0 0,0 1 11 0,2-1-3 15,-2 2 0-15,0 4-8 0,0 0 12 0,2-3-12 0,-2 3 12 16,0 0-12-16,0 0 0 0,0-4 0 0,0 4 0 16,0 0 0-16,0 0-11 0,0 0 3 0,0 0 0 15,-2 5 8-15,2 1 0 0,0 0 0 0,0 0 0 16,2 2 0-16,-2 0 0 0,0-2 0 0,3 2 0 15,-3-2 0-15,2 0 0 0,2-2 0 16,1 2 0-16,-1-2 0 0,1 0 0 16,-1-2 0-16,1-2 0 0,2 2 0 0,-1-2 11 0,-1-2-3 15,2 0 0-15,-1-2-8 0,0 2-17 0,1-2 4 0,0 0 1 16,0 0-112 0,-1-2-23-16,3 2-4 0,-2-2-1148 0</inkml:trace>
  <inkml:trace contextRef="#ctx0" brushRef="#br0" timeOffset="24616.86">16160 8077 1684 0,'0'0'37'0,"0"0"8"0,0 0 2 0,1-2 0 0,1-2-38 0,1-1-9 0,-1-2 0 0,-2 1 0 31,2 2 142-31,-2 0 26 0,-2 0 6 0,2-2 1 0,-2 2-51 0,-1-2-9 0,1 4-3 0,1-2 0 16,-2 0-38-16,-1 0-8 0,2 0-2 0,-3 0 0 15,1 0-36-15,-3 2-7 0,0-1-1 0,0-2-1 16,3 5-5-16,-3 0-1 0,-2-1 0 0,2 1 0 16,-2 1 22-16,0 1 4 0,3 2 1 0,-3 0 0 15,0 2-28-15,0 2-12 16,3-2 10-16,-1 4-10 0,5 0 11 0,-3 0-11 15,3-2 12-15,-3 1-12 0,3-3 0 0,2 3 0 16,-2-1 0-16,2-3 0 0,0 3 9 16,2-2-9-16,-2 3 0 0,0-3 9 0,2-3-9 15,-2 1 8-15,3 2-8 0,-1-2 8 16,0 2-8-16,0-2 8 0,1-2-8 0,-1 2 8 16,2-2-8-16,-1 2 0 0,-1-2 0 0,-2-2 8 0,0 0-8 0,0 0 0 0,0 0 0 15,0 0 0-15,2 2 0 0,-2-2 0 0,2 2 0 0,-2-2 0 16,0 0 0-16,5 0 0 0,-5 0 0 0,4 0 0 15,-1 0 0-15,-3 0 0 16,4 0 0-16,1-2 0 0,-2 0 0 16,-3 2 0-16,0 0 0 0,0 0 0 0,3 0 0 0,-3 0 0 0,4-2 0 15,-2-2 0-15,1 4 12 0,-3 0 0 0,2 2 0 0,-2-2 0 16,0 0-12-16,0 0 0 0,0 0 0 0,0 0 0 16,0 0 0-16,0 0 0 15,0 0 0-15,0 0 0 0,0 0 0 0,0 0 0 0,0 0 0 0,0 0 0 0,0 0 0 16,0 0-11-16,0 0 3 0,0 0 0 0,0 0 8 0,0 0 0 15,0 0 0-15,0 0 0 0,0 0 0 0,0 0-8 16,0 0 8-16,0 0-8 0,0 0 8 16,0 0 0-16,0 0 0 0,0 0 0 0,0 0 0 0,0 0 0 15,0 0 0-15,0 0 0 0,0 0 0 0,0 0 0 16,0 0 0-16,0 0 0 0,2-2 0 0,-2 2 0 16,0 0 0-16,0 0 0 0,0 0 0 0,0 0 0 0,0 0 0 15,0 0 11-15,0 0-11 0,0 0 0 0,0 0 0 0,0 0 0 16,0 0-15-16,0 0-5 15,0-4 0-15,0 4-1 16,0 0-133-16,0-4-26 0,0 4-6 0</inkml:trace>
  <inkml:trace contextRef="#ctx0" brushRef="#br0" timeOffset="25191.94">16186 7862 1474 0,'0'0'41'0,"0"0"11"0,0 0-42 0,0-3-10 15,-2 0 0-15,2 0 0 0,0 3 126 0,-3-5 23 16,3 5 5-16,0 0 1 0,0 0-11 0,0 0-3 15,0 0 0-15,0 0 0 0,0 0-61 0,0 0-13 0,0 0-3 0,0 0 0 16,0 6-25-16,-2 2-6 16,0 1-1-16,0 0 0 0,-1 1 26 0,3 2 5 0,-2 0 1 0,0 0 0 15,2-1-16-15,-2 1-4 0,2 0 0 0,-3 3 0 16,3-2-19-16,0 3-4 0,0-4-1 0,0 0 0 16,0 0 10-16,0 0 2 0,0 0 0 0,0-2 0 15,0-1-16-15,0 1-4 16,0-2 0-16,0 2 0 0,0 1 0 0,0-4 0 0,0 1 0 0,0-2 0 15,0-2-3-15,0-4-1 0,0 0 0 0,0 4 0 16,0-4 20-16,0 0 3 0,0 0 1 0,0 0 0 16,0 0-32-16,0 0 0 0,0 0 0 0,0 0 0 15,0 0 12-15,0 0-3 0,-3-2-1 0,3 2 0 16,0 0-8-16,-5-2 0 0,5 2 0 0,-2-4 0 16,2-2 0-16,0 6-11 0,0 0 3 0,-2-4 0 15,2-2-123-15,0 2-24 0,2 0-5 0</inkml:trace>
  <inkml:trace contextRef="#ctx0" brushRef="#br0" timeOffset="25735.27">16059 7888 1987 0,'-4'-17'84'15,"1"11"-68"-15,3 0-16 0,-2 1 0 0,0-1 95 0,0 0 15 16,2 1 3-16,0 3 1 0,0 2 10 0,0 0 1 16,0 0 1-16,0 0 0 0,0 0-50 0,0 0-9 0,0 0-3 0,0 0 0 15,-3 2-22-15,1 5-5 0,0 2-1 0,0 0 0 16,2 3-6-16,-3 0-2 0,3 2 0 0,-2 2 0 16,0 0-4-16,2 1 0 0,0 0-1 0,0 0 0 15,2-1 8-15,-2 0 1 0,0 0 1 0,0 0 0 16,2-2-10-16,-2 0-3 15,0 0 0-15,3-4 0 0,-3 2-12 0,0-3-8 0,0 1 8 0,2-2-8 16,-2-2 11-16,0 0-3 0,0 0 0 0,-2-4 0 16,2-2 20-16,0 4 3 0,0 0 1 0,0-4 0 15,0 0-32-15,0 0 0 0,0 0 0 0,0 0 0 16,0 0 0-16,0 0 0 0,0 0 0 0,0 0 0 16,0 0 12-16,-5-4-3 0,1 2-1 0,1-2 0 15,1 0-8-15,0 0 0 0,0 0 0 0,2 0 0 16,-3-2 0-16,3 0 0 0,-2 2 0 0,2 0 0 15,0-2 0-15,2 0 0 0,-2-2 0 0,3 2 0 16,1-1 0-16,-2-3 0 0,1 2 0 0,1 0 0 0,1 2 0 16,-1-2 0-16,1 0 0 0,4 2 0 0,-3 2 0 15,3 2 0-15,-3 0 0 0,3 2 0 0,0 0 0 0,0 4-11 16,0 0 3-16,-2 2 0 0,0 0 8 0,0 2 0 16,-3-2 0-16,1 1 0 0,-1-1 0 0,-2 3 0 15,1-1 0-15,-3-1 0 0,0 2 0 0,-3-2 0 16,3 4 0-16,-2-4 0 0,0 1 0 0,-3 0 0 15,1-2 0-15,-3 2 0 0,0-2 0 16,1 0 0-16,-1-2 0 0,0 0 0 0,0-2 0 16,1 0 0-16,-1 2 0 0,-2-4 0 0,1 0 0 0,1 0 9 15,0 0-1-15,0-2-8 0,3 0 8 0,-1-2-8 16,1 0 0-16,-1 0 0 0,1-2 0 16,2 2-9-16,2 4 1 0,-3-6 0 15,6-2-45-15,-1 2-9 0,0 2-2 0,3-2 0 16,-1 2-102-16,3 0-21 0,0-2-4 15,2 2-1132-15</inkml:trace>
  <inkml:trace contextRef="#ctx0" brushRef="#br0" timeOffset="26392.5">16298 8078 2176 0,'0'0'62'0,"0"0"13"0,0 0-60 0,0 0-15 0,-5-6 0 0,3 0 0 16,-3 1 124-16,1 1 23 0,2-2 4 0,-5 2 1 15,2 0-48-15,-1 2-10 0,1 0-2 0,-1 2 0 0,-1 0-56 0,1 2-12 16,-1-2-3-16,2 4 0 0,-1 2 11 0,1 0 1 16,1 0 1-16,-1 0 0 0,3 3-34 0,2 2 0 15,-2-1 0-15,4 2 0 0,-2 0 0 0,2-1 0 16,3-1 0-16,-1 2 10 0,1-4-2 0,-1 0 0 16,1-2 0-16,1 0 0 15,-1-1 7-15,-1 0 1 0,3-4 0 0,-3 2 0 0,3-6 19 0,-3 2 4 16,1-4 1-16,-1 2 0 0,3-3-26 0,-5 0-5 15,0 0-1-15,3-4 0 0,-3-2-8 0,0 2 0 16,-2 0 0-16,0 1 0 0,3-2 0 0,-6 1 0 16,1-2 0-16,0 0 0 0,0 3 0 0,-1-1 0 15,1 4 0-15,-2-2 0 0,1 2 0 0,-1-2 0 0,-1 2 0 16,1 2 0-16,2 0 0 0,-3 2 0 0,1 0 0 16,0 2 0-16,4 0 0 0,-2 4-11 0,-3-4 3 15,5 0 0-15,0 0 8 0,0 0 0 0,0 0 0 16,0 0 0-16,0 0 0 0,-2 6 0 0,2-6 0 0,0 6 0 15,0-6 0-15,4 2 0 16,3 0 0-16,-1-2-8 0,1 0 8 0,0 0 0 0,-1-2 0 0,3 2 0 16,-2-2 0-16,0 0 0 0,2-2 0 0,-2 0 0 15,2 2 0-15,-3-2 0 0,3 4 0 0,-2-2 0 16,-3 2 0-16,3 0 0 0,-5 0 0 0,2 0 0 16,-1 2 0-16,-3-2 0 0,2 4 0 0,-2 2 0 15,2 2 0-15,-2 0 0 0,-2 0 0 0,2 2 0 16,-2-4 0-16,-1 3 0 0,3 0 0 15,0 0 0-15,0 1 0 0,3-2 0 0,-1 4 0 0,0-3 0 16,0-2 11-16,3 1-3 16,-3 0 0-16,3-2 0 0,-1 0-8 15,1-2 8-15,-1 2-8 0,1-2 8 16,-1-2 0-16,1 2 0 0,-1-2 0 0,1 0 0 0,-1-2 4 16,1-2 0-16,-1 2 0 15,1 0 0-15,1-2-12 0,-2-2 0 0,1 2 0 16,-1-2 0-16,-2 2 0 15,3-2 0-15,-1 0 0 16,1 2 0-16,-1-2-70 0,1 2-16 0,-1-2-3 0,1 0-1 0,-3 0-138 16,3 0-28-16</inkml:trace>
  <inkml:trace contextRef="#ctx0" brushRef="#br0" timeOffset="27287.29">16353 8007 2098 0,'0'0'46'0,"0"0"10"0,0 0 1 0,0 0 3 0,0 0-48 0,0 0-12 0,0 0 0 0,0 0 0 16,-2-4 112-16,2 2 21 0,0-2 4 0,2 2 1 15,3-2-32-15,-3 2-6 0,0-4-2 0,3 0 0 16,-1 2-55-16,3-2-11 0,-5-1-3 0,3 1 0 16,-1-2 3-16,1-1 1 0,-3 4 0 0,2-3 0 15,-1 0-21-15,-1 0-4 0,0 2 0 0,0 0-8 16,-2 0 8-16,0 0-8 0,0 6 0 0,0 0 0 16,0 0 0-16,0 0 0 0,0 0 0 0,-4 0 0 15,-1 2 0-15,1 2 0 0,-1 0 0 0,1 4 0 16,-1 4 0-16,1 2 0 0,-1-2 0 0,1 2 0 15,-1 2 0-15,3-1 10 0,0 1-10 0,2 0 8 16,0 0 0-16,2 0 0 0,0 0 0 16,3-3 0-16,-1-2 5 0,1 0 1 0,-1 0 0 0,3-2 0 15,-2 1 14-15,1 0 4 0,1 0 0 0,0-2 0 0,0-4-16 0,-1 0-4 16,1-2 0-16,-2 0 0 16,1 0 0-16,0-2 0 0,1-2 0 0,0-2 0 15,-3 0-3-15,1-2-1 0,2-2 0 0,-1 0 0 0,-1-2-8 16,2 3 0-16,-3-4 0 0,1 4 0 0,-1-2 0 15,1 3 0-15,-3 0 0 0,0 3 0 0,0-6 0 0,1 3 0 16,-3 3 0-16,0-1 0 0,0 4 0 0,0 0 0 16,0 0 0-16,0 0 0 0,-3 6 0 0,3 0 0 15,0-6 0-15,0 6 0 0,0 1 0 16,0 3-11-16,3-2 3 0,-1 1 0 16,0-2 8-16,3-1 0 15,-3 0 0-15,2 0 0 16,0-2 0-16,1 0 11 0,-1-2-3 0,1 0 0 15,1-2-8-15,-1-2 0 0,2 0 0 0,-1-4 0 16,1 2-78-16,0-2-14 16,-3 1-4-16,1-1 0 0,-1 0-121 15,-1-3-25-15,1 1-5 0,1-2-1 0</inkml:trace>
  <inkml:trace contextRef="#ctx0" brushRef="#br0" timeOffset="27599.67">16595 7926 1875 0,'0'0'41'0,"-5"-2"9"0,5 2 2 0,0 0 0 0,0 0-41 0,0 0-11 0,0 0 0 0,0 0 0 0,0 0 36 0,0 0 4 0,0 0 2 0,2 6 0 15,3-2-34-15,2-1-8 0,-3 0 0 0,3 0 0 16,2 3-203-16,0-1-42 0,-1-1-9 0,-1-1-2 0</inkml:trace>
  <inkml:trace contextRef="#ctx0" brushRef="#br0" timeOffset="27771.39">16748 7991 1796 0,'0'0'40'0,"5"0"8"0,-5 0 1 0,2 0 1 0,-2 0-40 0,0 0-10 0,0 0 0 0,0 0 0 0,0 0 130 0,0 0 24 15,0 0 5-15,-2 4 1 0,-3 0-36 0,1 2-6 16,-3 0-2-16,1 0 0 0,-1 2-38 0,1 0-8 15,-3 0-2-15,0 0 0 0,4 2-14 0,1-3-3 16,-1-1-1-16,3 0 0 16,0 0-19-16,2 0-4 0,0 0-1 0,2 0 0 0,0 3 2 0,0-3 0 15,3 0 0-15,-1-1 0 0,1 1-13 0,2-4-3 16,-1 2 0-16,1-4 0 0,0 2 0 16,-1-2 0-16,3 2 0 0,-2-4 0 0,2-2-3 0,-3 0-1 0,1 0 0 0,0 2 0 15,0-2-8-15,-1-2 0 0,-1 5 0 16,-1-4 0-16,1 4 0 0,-3-2 0 0,0 1 0 0,1 2 0 15,-3 0 28-15,0 0 3 16,0 0 1-16,0 0 0 16,0 0-52-16,0 0-9 0,0 0-3 0,0 0 0 0,0 0 32 0,0 0 0 0,0 0 0 0,2-1 0 15,2-2 0-15,-4 3 0 0,0 0 0 0,0 0 0 32,0 0-33-32,0 0-1 0,3-2 0 0,-3 2-990 0,0-1-197 0</inkml:trace>
  <inkml:trace contextRef="#ctx0" brushRef="#br0" timeOffset="30996.54">13717 7811 451 0,'0'0'12'0,"0"0"4"0,0 0-16 0,0 0 0 16,0 0 0-16,0 0 0 0,0 0 0 0,0 0 0 15,0 0 8-15,0 0-8 0,0 0 0 0,0 0-16 16,0 0 4-16,0 0 0 0,0 0 12 0,0 0 0 15,0 0-10-15,0 0 10 0,0 0 0 0,0 0-11 16,0 0 11-16</inkml:trace>
  <inkml:trace contextRef="#ctx0" brushRef="#br0" timeOffset="32248.39">13708 7696 1202 0,'0'0'26'0,"0"0"6"15,0 0 0-15,0 0 3 0,0 0-35 0,0 0 0 0,0 0 0 0,0 0 0 0,0 0 83 0,0 0 9 16,0 0 3-16,0 0 0 0,0 0-16 0,0 0-3 15,0 0-1-15,0 0 0 0,0 0-3 0,0 0 0 16,0 0 0-16,0 0 0 0,0 0-10 0,0 0-2 0,0 0-1 16,0 0 0-16,0 0-22 0,0 6-4 0,0-6-1 0,-2 4 0 15,2 2 5-15,-3 0 1 0,3 0 0 16,-2 0 0-16,2 0-1 0,-2 1 0 0,2-1 0 0,0-2 0 16,0 0-5-16,0 2-2 0,0 2 0 0,0 0 0 15,-2-2-8-15,2 4-2 0,0-2 0 0,0 2 0 16,0-3-3-16,2 4-1 0,-2-4 0 0,2 3 0 15,-2 1-3-15,2-2-1 0,1 1 0 0,-3 0 0 16,2 0-1-16,-2 2-1 0,0-2 0 0,2 0 0 16,-2-3-2-16,2 2 0 0,-2 0 0 0,3 2 0 15,-3-1-8-15,0-1 10 0,2 0-10 0,0 0 10 16,3 1-10-16,-5 0 10 0,2 0-10 0,-2-2 10 16,2 2-10-16,-2 0 8 15,2-2-8-15,-2-2 8 0,3 2 0 16,-1-1 0-16,0 3 0 0,0-2 0 15,1 1 0-15,-3-2 0 0,0 1 0 0,0 2 0 16,2 0-8-16,-2 0 8 0,2 0-8 16,-2-2 8-16,0 4 3 0,2-3 0 15,-2 0 0-15,0-1 0 0,3 2-11 16,-3-3-9-16,0 5 9 0,0-2-13 16,0-2 13-16,0 0 8 0,0 2 0 0,0-2-8 15,0 2 0-15,0-2 0 0,0 0 0 16,2 2-9-16,-2-2 9 0,0 2 0 15,2-3 0-15,-2-1 8 0,2 0-8 0,1 0 0 16,-3 2 0-16,2 2 8 0,-2-4-8 0,0 2 0 0,2 0 8 16,-2 0-8-16,2 0 0 15,-2-2 9-15,0 2-9 0,0-1 0 16,3-1 11-16,-3 3-11 0,-3-3 10 16,3 3-10-16,0-3 8 0,0 4-8 15,0-2 0-15,0 2 0 0,0-4 8 0,0 2-8 16,0 0 0-16,3 0 9 15,-3 2-9-15,0 0 0 16,0-1 0-16,-3 2 0 0,6-5 0 16,-3 1 0-16,2 2 0 0,-2-2 0 0,2 4 0 15,-2-4 0-15,-2-1 8 0,2 2-8 0,2 0 0 16,-2-2 0-16,0 2 0 16,0-2 0-16,2 0 0 0,-2 0 0 0,0 0 8 0,0 2-8 0,3 0 0 15,-3-2 0-15,0 1 0 0,-3 2 0 16,3-2 0-16,0 1 0 0,-2 1 0 0,2-2 0 0,0 1 0 15,0 0 0-15,0 2 0 0,-2-2 0 0,2 2 0 0,0-2 0 16,0 0 0-16,0 2 0 0,0 0 0 0,-2-2 0 0,2-1 0 0,0 2 0 16,-3 0 0-16,3-3 0 0,0 3 0 0,0-2 0 0,0 3 0 15,0-2 0-15,-2 2 0 0,2-2 0 0,0 0 0 16,0-2 0-16,0 2 0 0,2-1 0 0,-2-1 0 16,0 3 0-16,0 0 0 0,0-3 0 0,0-6 0 15,0 6 0-15,0 4 0 0,0-2 0 0,0-2 0 0,0-2 0 0,0-4 0 0,0 6 0 16,0 4 0-16,0-6 0 0,0-4 8 0,-2 6-8 0,4 6 0 15,-2-4 0-15,-2-4 0 0,2-4 0 0,0 0 0 0,0 0 0 16,2 9 0-16,-2 2 0 0,3-1 0 0,-3-4 0 0,0-6 0 0,2 6 0 16,-2 0 0-16,0 3 0 0,0 1 0 0,2 0 0 0,-2-4 0 15,0 0 0-15,0 0 8 0,2 0-8 0,-2-6 0 0,0 0 0 0,0 0 0 0,0 8 8 16,3 4-8-16,-2-6 10 0,-1-6-10 16,0 0 10-16,0 4-10 0,0 2 0 0,2-2 9 0,-2 2-9 0,0 2 0 15,0-8 9-15,0 0-9 0,0 0 0 0,3-6 9 16,-3 6-9-16,0 0 0 15,0 0 9-15,0-6-9 0,2 0 0 0,-2 6 0 0,0 0 0 0,0 0-8 0,0-4-4 0,0-2-1 16,-2 2 0-16,2 4-110 0,0-4-21 0,-3 0-5 0,1 0-1157 0</inkml:trace>
  <inkml:trace contextRef="#ctx0" brushRef="#br0" timeOffset="37463.25">12471 9257 946 0,'0'0'20'0,"0"0"5"0,0 0 1 0,0 0 2 0,0 0-28 0,0 0 0 0,-7 3 0 0,7-3 0 16,0 0 98-16,-4 1 14 0,-1 1 4 0,5-2 0 15,-4 0 8-15,4 0 3 0,0 0 0 0,-5 0 0 16,5 0-29-16,0 0-6 0,0 0 0 0,0 0-1 16,0 0-23-16,0 0-5 0,0 0-1 0,0 0 0 15,0 0-5-15,0 0-1 0,0 0 0 0,0 0 0 16,-3 3-3-16,3-3-1 0,0 0 0 0,0 0 0 0,0 0-25 15,0 0-6-15,0 0-1 0,0 0 0 16,0 0 19-16,0 0 3 0,3 0 1 0,4 1 0 0,-2-1-26 16,-1-1-5-16,3-2 0 0,0 1-1 15,2 4 8-15,-3-2 1 0,1 0 1 0,0 0 0 16,0 0-4-16,-1 0-1 0,3 0 0 0,-2 0 0 16,1-2-2-16,1 1-1 0,0 1 0 0,3 0 0 15,-3 0-4-15,2 0-1 0,0 0 0 16,0 0 0-16,3 0 0 0,-1 0 0 0,-2-3 0 0,2 3 0 15,1 0-8-15,-3-2 0 0,3 4 0 16,-3-2 0-16,2-2 8 0,-2 2 0 0,2-1 0 0,-1 1 0 16,-3 1 18-16,2 1 3 0,0-2 1 0,0 0 0 0,-2 0-30 0,0 0 0 15,0 0 0-15,0-2 0 0,0 2 0 0,0 0 0 16,0 0 0-16,2 0 0 0,-2 2 0 0,0-2 0 16,0 0 0-16,2-2 9 0,-3 1-9 0,4-2 12 15,-1 3-12-15,-2 0 12 0,2 0-12 0,-2 0 0 0,2 0 0 16,-2 3 0-16,0-2 8 0,2-1-8 0,-2 2 8 15,0-2-8-15,0 0 13 0,0 0-2 0,2 0-1 16,-2 0 0-16,0-2-10 0,2 1 0 0,-2 1 0 16,2 0 0-16,-2-3 0 0,0 3 0 0,2-2 0 15,-2 2 0-15,0 0 0 0,0 0 0 0,0 0 0 0,0 0 0 16,-2 0 0-16,0 0 8 0,-1 0-8 0,0 0 8 16,1 0-8-16,0 0 0 0,0 0 0 0,-1 0 0 15,1 0 0-15,0 0 0 0,0 0 0 16,-1 2 0-16,1-2 8 0,0 3 0 0,0-3 0 0,-1 0 0 15,1 0-8-15,1 0 0 0,-1 0 0 0,0 0 0 16,0 0 0-16,-1 0 0 0,3 0 0 0,-2 0 0 16,2 0 0-16,-2 0 0 0,0-3 0 0,-1 3 0 15,-1 0 0-15,2 0 0 0,-1 0 0 0,0 0 0 0,-1 3 0 16,2-3 0-16,-3 0 0 0,3 1 0 0,0-1 10 16,-1 0 0-16,-1 0 0 0,-1 0 0 0,3-1-10 15,0 1-16-15,0 0 4 0,-3 0 1 16,3 0 11-16,-3-3 0 0,2 1 0 15,1 2 0-15,-2 2 0 0,1-2 0 0,-1 0 0 0,2 0 0 0,-3 0 14 0,3 0 2 16,-3 0 0-16,1-2 0 0,2 2-16 0,-3 0 0 16,1 0 0-16,-1 0 0 0,3 0 16 0,-3-1 0 15,1 1 0-15,-1 0 0 0,1 0-16 0,-1 0 0 16,0 0 0-16,-2 0 0 0,3-3 0 0,2 3 0 0,-3 3 0 16,1-3 0-16,-1 0 0 0,1 0 0 15,-1 0 0-15,-2 0 0 0,3 0 0 0,-1 0 0 0,1 0 0 16,-1 0 0-16,1 0 0 0,-1 0 0 15,-1 0 0-15,3 0 0 0,-1 0 0 0,-3 1 0 16,3-1 0-16,-2 2 0 0,2-2 0 0,-3 0-16 0,-2 0 3 16,5-2 1-16,-3 2 12 0,2-1 0 0,1 1 0 0,-3 0 0 15,3-3 0-15,-3 3 0 16,2 0 0-16,-4 0 0 0,0 0 0 0,3 0 0 0,-3 0 0 16,0 0 0-16,0 0 0 0,4 0 0 0,-2 0 0 0,-2 0 0 15,0 0 12-15,0 0-2 0,5-2 0 0,-5 2 0 16,0 0-10-16,0 0 0 0,0 0 0 0,0 0 0 15,2 0 0-15,-2 0 0 0,0 0 0 0,2 2 0 16,-2-2 0-16,0 0 0 0,0 0 0 0,0 0 0 0,5 0 0 16,-5 0 0-16,0 0 0 0,0 0 0 15,2 0 0-15,-2 0 0 0,0 0 0 0,0 0 0 16,0 0 0-16,0 0 0 0,0 0 0 0,0 0 0 0,0 0 0 0,0 0 0 16,0 0 0-16,0 0 0 15,0 0-52-15,0 0-13 16,0 0-3-16,0 0-969 0,0 0-195 0</inkml:trace>
  <inkml:trace contextRef="#ctx0" brushRef="#br0" timeOffset="38614.61">13682 7658 1190 0,'0'0'33'0,"0"0"9"0,0 0-34 0,0 0-8 0,0 0 0 0,0 0 0 0,0 0 120 0,0 0 23 0,0 0 4 0,0 0 1 15,-3-2-23 1,3 2-4-16,-4 0-1 0,-1 0 0 0,1-2-38 0,4 2-8 0,0 0-2 0,-7 0 0 15,7 0-12-15,-4 0-4 0,-1 2 0 0,1 0 0 16,-3 0-6-16,2 0-2 0,-1-2 0 0,-1 2 0 16,2-2-25-16,1 2-6 0,4-2-1 0,-5 2 0 15,1 2 4-15,-3-2 0 0,3 2 0 0,-2 0 0 16,-1-2 0-16,0-1 0 0,3 4 0 0,-3-1 0 16,-2-2-1-16,2-1 0 0,-2 4 0 0,0-4 0 15,2 4 1-15,-2-1 0 0,0-3 0 16,3 4 0-16,0-2 1 0,-3 1 1 0,2-2 0 15,0 2 0-15,0 1-9 0,-2-2-1 16,3 1-1-16,-1 0 0 0,0 2-11 16,-2-2 0-16,2-2 0 0,1 2 8 0,-1 0-8 15,1-2 0-15,-1 0 0 16,-2 0 8-16,2 2-8 16,3-2 10-16,-1 2-10 15,1-2 10-15,-3 2-10 0,3-2 0 0,4-2-10 0,0 0 10 16,0 0-16-16,-5 2 4 0,1 0 0 0,4-2 0 0,-7 2-221 15,5 2-44-15,2-4-9 0,-9 7-2 0</inkml:trace>
  <inkml:trace contextRef="#ctx0" brushRef="#br0" timeOffset="39455.3">13121 7958 1792 0,'0'0'40'0,"0"0"8"0,0 0 1 0,0 0 1 0,0 0-40 0,0 0-10 0,-5 0 0 0,-1 0 0 16,4 0 93-16,-3 0 17 0,1 2 3 0,-1-1 1 0,1 2-29 0,-3-1-5 15,0-1-2-15,1 3 0 0,-1-2-4 0,0 2-1 16,3 2 0-16,-3-1 0 0,0 1-13 0,-2-1-4 15,0 3 0-15,3 0 0 0,-1 0-23 0,1-2-5 16,-1 2 0-16,-2 0-1 0,2 2 8 0,0-4 1 16,1-1 1-16,-1 4 0 0,0-3-22 0,0 2-5 15,1-1-1-15,-1-1 0 0,0 3-9 0,1-2 12 16,2 1-12-16,-3 0 12 0,2-2-12 0,1 4 0 16,-1-4 0-16,1 0 0 0,2 0 0 0,-3-2 0 15,3 2 0-15,-3-2-11 0,3 0-2 0,0-1-1 0,2-3 0 16,-2 5 0-1,2-5-123-15,0 4-25 0,0-4-5 0,0 0-1 16,0 0-107-16,0 3-21 0</inkml:trace>
  <inkml:trace contextRef="#ctx0" brushRef="#br0" timeOffset="40189.2898">13067 8025 1220 0,'0'0'34'0,"0"0"9"0,0 0-35 15,0 0-8-15,0-4 0 0,0 4 0 0,0 0 159 0,0 0 29 16,3-4 7-16,-3 4 1 0,2-4-23 0,-2 4-4 16,0-4-1-16,0 4 0 0,0-4-57 0,0 4-12 15,0 0-3-15,0 0 0 0,0 0-25 0,0 0-6 16,-2-2-1-16,-3 2 0 0,-2 0-27 0,3 2-5 0,-3 0-2 0,3 0 0 15,-3 2-18-15,0 0-3 0,0 0-1 0,1 0 0 16,0 2 4-16,-1 0 0 0,0-2 0 0,0 2 0 16,-2 2 0-16,3-2 1 0,-3-4 0 0,2 4 0 15,-2-3-1-15,0 3 0 0,2 0 0 0,-2 0 0 16,1 3-2-16,1-2-1 0,0 1 0 0,1 1 0 16,1-4-1-16,-2 1-8 0,3 0 12 0,-3 0-4 15,3-2-8-15,1 2 0 0,-1 2 0 0,-1-4 0 16,3 0 0-16,0 0-9 0,-3-2 9 0,3 2-13 15,0 0-17-15,0-1-3 16,-1 0-1-16,3-3 0 0,0 0-83 0,-4 3-17 0,2 2-3 0,2-5-1 16,-3 1-90-16,1 4-19 0,0-1-3 15</inkml:trace>
  <inkml:trace contextRef="#ctx0" brushRef="#br0" timeOffset="40646.15">12788 8321 828 0,'0'0'18'0,"0"0"4"0,0 0 1 0,0 0 0 0,0 0-23 0,0 0 0 0,0 0 0 0,0 0-241 15,0 0-53-15</inkml:trace>
  <inkml:trace contextRef="#ctx0" brushRef="#br0" timeOffset="41210.11">12663 8456 1753 0,'0'0'38'0,"0"0"8"0,0 0 2 0,0 0 2 0,-4-3-40 0,4 3-10 0,0 0 0 0,-5 0 0 16,3-3 140-16,2 3 25 0,0 0 6 0,0 0 1 16,0 0-52-16,-5 2-9 0,1 2-3 0,-1-1 0 15,2 0-39-15,0 3-8 0,-1-3-1 0,-1 3-1 16,1 0-4-16,-1 0-1 0,3 0 0 16,-2 0 0-16,1 2-26 0,-1 0-6 0,2 0-1 0,-3 0 0 15,1 0 7-15,-1 2 0 0,3 0 1 0,-3-1 0 16,1 0-7-16,-1 3-2 0,3-3 0 0,-2 1 0 15,1 1-8-15,-1-4-1 0,2 1-1 0,-1 0 0 16,1-2-10-16,0 2 0 0,0-2 9 0,-1 0-9 16,3-2 0-16,0-4 0 0,0 0 0 0,0 0 0 15,0 4 0-15,0-4-13 0,0 0 3 0,0 0 1 16,0 0-58-16,0 0-11 0,0 0-2 0,0 0-1 16,0 0-86-16,0 0-17 0,0 0-3 0,3-4-630 15,-1 0-127-15</inkml:trace>
  <inkml:trace contextRef="#ctx0" brushRef="#br0" timeOffset="41929.58">12507 8892 518 0,'0'0'14'0,"0"0"5"0,0 0-19 0,0 0 0 0,0 0 0 0,-2 6 0 16,0-2 30-16,2-4 2 0,0 0 1 0,0 0 0 16,0 0-10-16,0 0-3 0,0 0 0 0,0 0 0 15,0 0-20-15,0 0 0 0,0 0 0 0,0 4 0 16,0-4-20-1,0 0-8-15,0 0-1 0,0 0-1 0,-3 4 69 0,3-4 13 0,0 0 4 0,0 0 0 16,0 0 40-16,0 0 8 0,0 0 1 0,0 0 1 16,0 0 6-16,0 0 0 0,0 0 1 0,0 0 0 15,0 0-17-15,0 0-3 0,0 0-1 0,0 0 0 16,0 0-2-16,-4 0-1 0,4 0 0 0,0 0 0 16,0 0-13-16,0 0-4 0,-2-4 0 0,2 4 0 15,0 0-12-15,-3-4-2 0,1 0-1 0,2 4 0 16,0 0-1-16,0 0-1 0,0 0 0 0,0 0 0 0,-2-4-6 0,2 4-1 15,0 0 0-15,0 0 0 0,0 0-8 0,0 0-3 16,0 0 0-16,0 0 0 0,-2 4-9 0,-3 2-3 16,1 0 0-16,1 0 0 0,-1 0-5 0,2 0 0 15,-1 2-1-15,1-2 0 0,0 2-3 0,0-1-1 16,2-1 0-16,-3 3 0 0,1-1-4 0,0-3-1 16,0 1 0-16,2-1 0 0,-3 1-1 0,2 1 0 15,1-1 0-15,-2 2 0 0,2 0-9 0,-3 0 10 16,1 0-10-16,0-2 10 0,2 0-10 0,-2-2 0 15,2 2 0-15,-3-2 0 0,3-4 0 0,0 0 0 16,0 0-9-16,0 4 9 16,0-4-91-16,0 0-11 0,0 0-2 0,0 0-1 15,0 0-92-15,0 0-19 0,0 0-3 0,0 0-937 0</inkml:trace>
  <inkml:trace contextRef="#ctx0" brushRef="#br0" timeOffset="42696.25">12425 9192 990 0,'0'0'21'0,"0"0"5"0,0 0 1 0,0 0 1 0,0 0-28 0,0 0 0 0,0 0 0 0,0 0 0 15,0 0 105-15,-5 2 15 0,5-2 4 0,0 0 0 16,0 0-9-16,0 0-2 0,0 0 0 0,0 0 0 15,0 0 2-15,0 0 0 0,0 0 0 0,0 0 0 16,0 0-26-16,-4 4-5 0,4-4 0 0,0 0-1 16,0 0-15-16,0 0-4 0,0 0 0 0,0 0 0 15,0 0-15-15,0 0-3 0,0 0-1 0,0 0 0 16,0 0-36-16,0 0-9 0,2-4 0 0,-2 0 0 16,2 0 8-16,0-2-8 0,1 0 12 0,-1 2-4 15,-2-2-8-15,2 0-11 0,-2-2 3 0,0 2 0 16,2 2 8-16,-2-2 0 0,0 0 0 0,0 0 0 15,0 0 0-15,3 0-12 0,-3 3 4 0,2-3 0 16,-2 0 8-16,0 2 11 0,-2-1-3 0,2 5 0 0,0 0 6 16,0 0 1-16,0 0 0 0,0 0 0 0,0 0 27 0,0 0 6 15,-3 6 0-15,1 3 1 0,0-1-33 16,0 2-6-16,-1 2-2 0,1-3 0 0,2-1 12 16,-2 2 3-16,2 0 0 0,-2-2 0 0,2-2-8 0,-3 2-2 15,3-2 0-15,0 0 0 0,0 0-3 0,-2-2-1 16,2 2 0-16,2 0 0 0,-2-3-1 0,0-3-8 15,0 0 12-15,0 5-4 0,3-1-8 0,-3-4 0 16,0 0 9-16,0 0-9 0,0 6 0 0,0-6 8 16,0 0-8-16,0 0 0 0,0 0 0 0,0 0 0 15,0 0 0-15,0 0 8 0,0 0-8 0,0 0 0 0,0 0 0 16,0 0 0-16,0 0 0 0,0 0 0 16,0 0 0-16,0 0 0 0,0-6 0 0,2 2 0 0,-2-4 0 0,0-1 0 15,2 3-11-15,0-1 11 0,1-1-13 16,-3 0 5-16,2 2-8 0,-2-2 0 0,2 2-1 0,-2 0 0 15,0 2 5-15,0 4 0 0,0 0 1 0,0 0 0 16,0 0 3-16,0 0 0 0,0 0 0 0,0 0 0 16,0 0-56-1,0 0-12-15,0 0-1 0,0 0-840 0,0 0-168 0</inkml:trace>
  <inkml:trace contextRef="#ctx0" brushRef="#br0" timeOffset="54285.38">12460 9227 1267 0,'0'0'28'0,"0"0"5"0,0 0 2 0,0 0 1 0,0 0-36 0,0 0 0 0,-5-1 0 0,1 1 0 15,-1-2 131-15,5 2 19 0,-3 0 4 0,3 0 1 0,-5 0-51 0,1 0-11 16,4 0-1-16,-7 0-1 15,2 2-33-15,1-2-6 0,-1 1-2 0,1 2 0 16,-1-3 5-16,1 2 1 0,-3 2 0 0,3-3 0 0,1 4-4 16,-1-2 0-16,2 3 0 0,-1 0 0 0,3 0-16 0,-2 0-4 15,2 0-1-15,0 0 0 0,5 2 1 0,-3 2 0 16,0-2 0-16,3-2 0 0,-1 0-32 0,3 0 0 16,0 0 0-16,-1 0 0 0,1 0 8 0,0-2 1 15,2-2 1-15,-2 2 0 0,-1-2 9 16,0-1 1-16,1-1 1 0,-2 0 0 0,1-1 5 0,-1-1 1 15,-1-2 0-15,-1-1 0 0,1 2-6 0,-2-3-1 16,1-2 0-16,-3 0 0 16,2 2-2-16,-2-2-1 0,0 0 0 0,-2 0 0 0,-1 2 2 0,1 0 0 15,-2 0 0-15,1 1 0 0,-1 2-4 0,-1 0-1 0,-1 0 0 16,1 0 0-16,-2 3-14 0,3 0 8 16,-2 0-8-16,1 1 0 0,-1 4 0 0,1-2 0 15,1 0 0-15,-3 2 0 0,5-3 0 0,-3 4-8 0,1-2 8 16,1 0 0-16,3-4-10 15,0 6 10-15,0-2-8 0,0 2 8 0,3-2-8 16,-1 0 8-16,0-2-8 0,3 2 8 0,-1-2-9 16,1 0 9-16,1 0-10 0,1 0 10 0,-2-4 0 0,1 2 0 15,-2-2-8-15,1 2 8 0,-1 0 0 0,1-2 0 0,-1-2 0 0,-2 0 0 16,-2 4 12-16,5-4-12 0,-3 0 12 0,0 0-12 16,-2-2 11-16,-2 2-11 0,2 0 10 0,-4-2-10 15,4 0 9-15,-3 2-9 0,-1 1 8 0,2 0-8 16,2 3 9-16,-5-2-9 0,5 2 10 0,-4-1-10 15,-3 1 0-15,7 0 8 0,0 0-8 0,-5 3 0 16,2 0 0-16,0 0-15 0,3-3 3 0,-4 4 1 16,2 0-68-16,-3 0-13 0,5-4-4 15,-2 6-850-15,0-2-170 0</inkml:trace>
  <inkml:trace contextRef="#ctx0" brushRef="#br0" timeOffset="57112.37">13961 12105 1105 0,'0'0'24'0,"0"0"4"0,0 0 2 0,0 0 2 0,0 0-32 0,0 0 0 0,0 0 0 0,0 0 0 16,0 0 108-16,-3 0 16 0,-1-2 2 0,-1 2 1 16,3-2-15-16,-5 0-2 0,3 2-1 0,2-2 0 15,-3 2-21-15,1 0-5 0,-1 0-1 0,1 0 0 16,-1 2-29-16,-2 0-5 0,1 0-2 0,-1 0 0 16,0 0-4-16,0 0-1 0,1 2 0 0,2 0 0 0,-3 0-8 0,3-2-1 15,-1 2-1-15,3 0 0 16,-3-1-4-16,3 2-1 0,2-1 0 0,-2-1 0 0,2-3-12 0,2 5-2 15,-2 1-1-15,2-1 0 0,1 0 0 0,-1-2 0 16,-2-3 0-16,7 4 0 0,-1 1 4 0,-1-2 1 16,2 0 0-16,-1-2 0 0,0 1 6 15,-1-2 2-15,-1 0 0 0,3-2 0 0,-2-2-4 16,1 1 0-16,1-2 0 0,-2 1 0 16,1-2-20-16,-3 3 0 0,1-3 0 0,-2 0 0 15,1 0 25-15,-1 0 7 0,-2-4 2 0,0 4 0 16,0 0-34-16,-2 0 0 0,-1 0 0 0,1 0 0 15,-2 0 16-15,-1 2-3 0,1 0-1 16,-1 2 0-16,1-2-4 0,-3 2 0 0,0 2-8 16,3 0 12-16,-3 0-3 0,0 0-1 0,3 2 0 15,-2 2 0-15,-1-2-8 0,2 2 0 16,-1 0 0-16,1 0-11 0,3 4 11 16,0-2 0-16,-1 0 0 0,1 0 0 15,2 0 0-15,2 0 0 0,1 0 0 0,-1-2 0 0,2 2 0 16,1-3 0-16,2 3 0 15,-1-2 0-15,-2 1 0 0,3-2 8 0,-3 0-8 16,3-2 0-16,0 1 8 16,-3-2-8-16,3 3 8 0,-2-3-8 0,-1 0 14 0,-4 0-2 15,0 0 0-15,5-3 0 0,-1 1-12 0,-2-2-15 16,-2-2 3-16,0 3 1 0,0-1 25 16,0-2 5-16,0 1 1 0,-2-1 0 0,2 3-20 0,-4-3 8 15,1 2-8-15,-1 2 0 0,2-2 9 0,2 4-9 0,0 0 0 0,0 0 9 16,0 0-9-16,-7 0 0 0,0 2 0 0,7-2 8 0,0 0-8 0,-4 4 0 0,-1 0 0 15,3-2 0-15,0 4 0 0,2-2 0 0,0-4 0 16,0 6 0-16,2-3 0 0,-2-3 0 0,0 0 0 0,2 3 0 0,3 0 0 16,-3 0 0-16,0-3 0 0,3 0 0 0,-1 0 0 0,-2 0 0 0,3-3 0 0,-1 0 0 0,-1-1 10 15,-1 2-10-15,2-2 12 0,-1 2-12 0,-3-2 9 0,0-1-9 16,0 5 0-16,0-3 9 0,-3-1-9 0,3 4 10 16,0 0-10-16,-2-2 10 0,2 2-10 0,0 0 0 15,0 0 0-15,0 0 0 0,-4 0 0 0,4 0-9 16,-5 3 9-16,5-3-13 15,-4 5-103-15,1-1-20 0,1-1-4 0,0 2-1240 16</inkml:trace>
  <inkml:trace contextRef="#ctx0" brushRef="#br0" timeOffset="60174.53">12445 9384 701 0,'-7'-16'20'0,"7"16"4"0,0 0-24 0,0 0 0 15,0 0 0-15,-2-2 0 0,0-2 60 0,-1 1 6 16,1 0 2-16,2 3 0 0,0 0 28 0,0 0 5 0,0 0 2 0,0 0 0 16,0 0-3-16,0 0-1 0,0 0 0 0,0 0 0 15,-2 3-13-15,2-3-2 0,0 0-1 0,0 0 0 16,0 0-26-16,0 0-5 0,0 0 0 0,0 0-1 16,0 0-4-16,0 0-1 0,0 0 0 0,0 0 0 15,0 0-10-15,4 2-1 0,1 2-1 0,-1-1 0 16,-1 3 10-16,0 0 3 0,2 3 0 0,-1-2 0 15,1-1-21-15,-1 4-4 16,1-2-1-16,2 2 0 0,-1 0-9 0,1-2-1 16,0 4-1-16,-3-2 0 0,3-1 3 15,0 3 1-15,0-2 0 0,2 2 0 0,-3-2-2 16,0 2-1-16,1 4 0 0,0 2 0 0,2 2 9 0,-5-7 1 16,3 2 1-16,-2-3 0 15,1-5-1-15,1 4 0 16,0 2 0-16,0-1 0 0,-1-6-4 0,3 6-1 0,0 4 0 15,0 0 0-15,-5-2 0 0,3-3 0 0,-3-5 0 0,1 2 0 16,2 7-1-16,-3-4-1 0,3-3 0 0,-5 4 0 16,5-2-2-16,-3 4-1 0,1 0 0 0,2 1 0 15,-3 0-3-15,3 0 0 0,0 1 0 0,-3 0 0 16,2 0-8-16,1-4 12 0,-3 2-12 16,3-2 12-16,0 0-12 0,-3-1 0 0,3 1 9 0,-2-1-9 15,1-2 0-15,1 3 9 16,-2 0-9-16,1 0 0 15,-1-2 8-15,2 0-8 0,-1 0 0 16,-1-1 0-16,1 3 10 0,1 0-10 16,-3 3 8-16,3-3-8 0,0 1 0 0,-1 1 8 15,1 2-8-15,0-2 0 0,0 0 8 0,-1-1-8 0,1-1 0 16,-2 0 8-16,1 0-8 0,-1-2 0 16,2 0 0-16,-3 0 8 0,2-2-8 0,-1 0 8 15,1 2-8-15,-1 0 8 0,2-2-8 16,-1 2 0-16,1-1 0 0,0 1 8 15,0 1-8-15,-1-2 0 0,-1 1 0 0,2 0 0 0,-1-2 0 0,1 4 0 16,0 2 0-16,1-2 0 16,-1 2 0-16,-3-1 0 0,3 2 8 15,0-2-8-15,0 4 0 0,-1-6 0 0,1 3 0 16,0-2 0-16,0-2 0 16,-1 0 0-16,-1-1 0 15,2 2 0-15,-1-1 0 0,1 3 0 0,-3 5 8 16,3-4-8-16,-3-10 0 0,3 2 0 15,-3 0 0-15,3 6 0 0,-2 4 0 0,1-6 0 16,-1-4 0-16,-1 0 0 0,3 2 0 0,-2 2 0 16,-1-1 0-16,3 1 0 0,-3 2 0 15,3 0 0-15,-2 0 0 0,-1 0 0 0,2 2 0 16,1-2 0-16,-3 0 0 16,3 2 0-16,-2-4 0 0,1 3 0 0,-1-1 0 15,-1-1 0-15,1-2 0 0,2 1 0 0,-1 2 0 16,1 0 0-16,0 0 0 0,-3-2 0 0,3 0 0 0,2-1 0 0,-3 3 0 15,1-2 0-15,0 2 0 0,-1 2 0 0,-1-4 0 0,2 2 0 16,-3 0 0-16,3-2 0 0,-3 2 0 0,1 0 0 16,-1-2 0-16,1 2 0 0,-3-3 0 0,0 0 0 0,3-3 0 0,-1 0 0 0,1 3 0 15,-3 1 0-15,3-2 0 0,1 2 0 0,-2 0 0 16,3 2 0-16,0-2 0 0,-3 2 0 0,1-3 0 0,1 3 0 16,1-2 0-16,-2 2 0 0,-1-2 0 0,1 2 0 0,-1 0 0 0,1 0 0 0,-1-4 12 0,1 0-2 15,1 0-1-15,-1-1 0 0,2 4-9 0,-4-4 0 0,2 3 0 16,-1-4 0-16,-1 0 0 0,1 0-14 0,1 0 3 0,-1 4 1 0,1-2 10 0,-1 2 0 15,1-2 0-15,-1 2 0 0,1 0 0 16,-3 0 0-16,2 0 0 0,1 0 0 0,-3-2 0 16,3 2 0-16,-1-1 0 0,1 1 0 0,1-2 0 0,-1 2 0 15,-1-2 0-15,1 2 0 0,-1 0 0 0,-2-2 0 0,0-2 0 16,3 4 0-16,1 0 0 0,-1-2 0 0,-3-1 0 16,3 3 0-16,-3-2 0 0,2-2 0 0,1 3 0 0,-3-2 0 0,3 3 0 0,-3-2 0 15,2-4 0-15,1 2 0 0,-1 4 0 0,-1-2 0 0,3-4 0 16,-1 0 0-16,-1 0 0 0,1 2 0 0,-1 0 0 0,-1 1 0 0,0 2 0 15,2-1 0-15,-3-1 0 16,3 2 0-16,-1-3 0 0,1 0 0 0,-1-1 0 0,1 3 0 16,-1 2 0-16,1-4 0 0,-3 2 0 0,2 0 0 15,3 0 0-15,-2 0 0 0,-3-2 0 0,2-1 0 16,1 1 0-16,-1 0 0 0,-1-1 0 16,-1 1 0-16,2 1 0 0,1 2 0 0,-3-6 0 15,0 1 0-15,2 2 0 0,1 0 0 0,-3 0 0 0,2 0 0 16,-1-2 0-16,-1 2 0 0,2 0 0 0,-1-2 0 15,1-2 0-15,-2 4 0 0,3 0 0 0,-1 2 0 0,-1-2 0 16,1-1 0-16,1 0 0 0,1-1 0 0,-1-1 0 0,2 3 0 16,-3 0 0-16,3 0 0 0,-5 3 0 0,3-3 0 0,-3 0 0 0,0 0 0 15,0-3 0-15,1 1 0 0,-2 0 0 0,1-2 0 0,1 0-16 0,-1 0 0 0,-2-2-1 0,0 0 0 16,0 0-75-16,0 0-14 0,0 0-3 0,0 0-786 16,0 0-157-16</inkml:trace>
  <inkml:trace contextRef="#ctx0" brushRef="#br0" timeOffset="87267.42">11145 6926 655 0,'0'0'14'0,"0"0"3"0,0 0 1 0,0 0 1 0,0 0-19 0,0 0 0 0,0 0 0 0,0 0 0 16,0 0 88-16,0 0 15 0,0 0 2 0,0 0 1 15,0 0 23-15,0 0 5 0,0 0 1 0,0 0 0 16,0 0-55-16,0 0-10 0,0 0-2 0,0 0-1 16,0 0-2-16,0 0 0 0,0 0 0 0,0 0 0 15,0 0-12-15,0 0-2 0,0-4-1 0,0 4 0 16,0 0 6-16,0 0 2 0,0 0 0 0,0 0 0 15,0 0-9-15,0 0-1 0,0 0-1 0,0 0 0 0,2-4-17 16,-2 4-3-16,0 0-1 0,0 0 0 0,0 0 21 0,0 0 4 16,3 0 1-16,-3 0 0 0,0 0-32 0,0 0-7 15,4 2-1-15,-4-2 0 0,0 0-12 0,0 0 0 16,0 0 0-16,0 0 0 0,2-2 34 0,-2 2 4 16,0 0 1-16,0 0 0 0,0 0-27 0,0 0-4 15,5-2-8-15,-5 2 11 0,2 0 6 0,-2 0 2 16,0 0 0-16,0 0 0 0,0 0-19 0,0 0 0 15,0 0 0-15,0 0 0 0,0 0 0 0,0 0 0 16,0 0 0-16,0 0 0 0,0 0 0 0,0 0 0 16,0 0 0-16,0 0 0 0,5 0 0 0,-5 0 0 15,4-2 0-15,-4 2 0 0,0 0 36 0,0 0 4 0,0 0 1 0,0 0 0 16,0 0-28-16,0 0-5 0,0 0-8 0,0 0 11 16,0 0 5-16,0 0 0 0,0 0 1 0,0 0 0 15,2 2-17-15,3-2 0 0,-5 0 0 0,2 0 0 16,-2 0 0-16,5 2 0 0,1 0 0 0,-1-2 0 15,2 0 0-15,-1 2 0 0,0-2 0 0,1 0 0 16,0 0 0-16,2 0 0 0,-2 1-8 16,2 4 8-16,0-1 0 0,0 2 0 15,-3-4 0-15,1 2 0 16,-2-4 0-16,-1 0 0 16,1-3 0-16,-2 3 0 0,2 0 0 0,-1 0 0 0,1 5 0 15,-5-5 0-15,4-5 0 16,1 4 0-16,-5 1 0 0,0 0 0 0,0 0-8 0,0 0 8 0,0 0 0 15,0 0-9-15,2-2-14 0,0-2-2 0,1 2-1 16,-3 2 0-16,0 0-76 0,0 0-15 0,0 0-3 0,0 0-1 16,0 0-46-16,0 0-9 0,0 0-1 0,0 0-541 0,0 0-108 0</inkml:trace>
  <inkml:trace contextRef="#ctx0" brushRef="#br0" timeOffset="87940.85">11465 6938 1497 0,'0'0'32'0,"0"0"8"0,0 0 0 0,-3-3 4 0,3 3-36 0,-2-1-8 0,2 1 0 0,0 0 0 16,0 0 53-16,-4-2 9 0,1-4 2 0,1 3 0 16,2 3 0-16,0 0 0 0,0 0 0 0,0 0 0 15,0 0 0-15,0 0 0 0,0 0 0 0,0 0 0 16,0 0 0-16,0 0 0 0,0 0 0 0,2-3 0 16,1-1 0-16,1 0 0 0,-4 4 0 0,2 0 0 15,-2 0-3-15,5 0 0 0,-1 2 0 0,1 0 0 16,-1 0-12-16,1 0-2 0,-1 0-1 0,2-2 0 0,-1 1-20 0,2 2-4 15,-3-3-1-15,3 2 0 0,-3-2-21 0,3 0 0 16,-2 0 0-16,-1 0 0 0,1 0 27 0,-1 0 1 16,1-2 0-16,-3-1 0 0,2 3-14 0,-4 0-2 15,0 0-1-15,5 3 0 0,-1-3-11 0,-4 0 0 16,0 0 0-16,0 0 0 0,5 0 0 0,-5 0 0 16,0 0 0-16,0 0 0 0,0 0 0 0,0 0 0 15,0 0 0-15,0 0 0 0,0 0 0 0,0 0 0 16,0 0-11-16,0 0 11 0,0 0-22 0,0 0 1 15,0 0 0-15,0 0 0 16,0 0-71-16,0 0-13 0,0 0-3 0,0 0-1 16,0 0-32-16,0 0-7 0,0 0 0 0,0 0-932 0</inkml:trace>
  <inkml:trace contextRef="#ctx1" brushRef="#br0">16427 3983 0,'0'0'0,"0"0"16,0 0-1,0 0 1</inkml:trace>
  <inkml:trace contextRef="#ctx0" brushRef="#br0" timeOffset="102666.75">16427 5315 1036 0,'0'0'23'0,"0"0"5"0,0 0 0 0,0 0 1 0,0 0-29 0,0 6 0 0,0-6 0 0,0 0 0 15,0 0 98-15,0 0 14 0,0 0 2 0,0 0 1 16,0 0-15-16,0 0-4 0,0 0 0 0,-2 3 0 15,2-3-48-15,0 6-9 0,0 0-3 0,0-6 0 16,0 0 22-16,0 0 4 0,0 0 1 0,0 0 0 16,0 0-1-16,0 0 0 0,0 0 0 0,0 0 0 15,0 0-15-15,0 0-3 0,0 0-1 16,0 0 0-16,0 0-19 0,0 0-3 0,0 0-1 0,5 2 0 16,-3 2 26-16,-2-4 5 0,0 0 1 15,0 0 0-15,4-2-7 0,-4 2-1 0,0 0 0 0,0 0 0 16,3-2-32-16,-3 2-12 0,0 0 9 0,0-4-9 15,2 0 18-15,-2 1-2 0,0 0 0 0,0 0 0 16,0-3-8-16,0 0-8 0,0-3 12 0,0 3-12 16,0 0 12-16,-2 0-4 0,2 5 0 0,-3-5-8 15,3 1 12-15,0 0-4 0,-2 1 0 0,2-2-8 16,0 0 12-16,0 0-12 0,0-2 12 0,0 0-12 16,0 4 9-16,0-4-9 0,0 0 0 0,0 0 9 0,0-2-9 0,0 2 0 15,2-2 0-15,-2 1 0 0,0 3 0 0,0 0 0 16,0 0-8-16,0 0 8 0,3 0 0 0,-3-2 0 15,0-2 0-15,0 0 8 0,0 0-8 0,0 2 0 0,0 4 9 16,-3-2-9-16,3 0 0 0,0-1 0 0,0 1 0 16,0-3 8-16,0 0-8 0,-2 3 0 0,2 2 8 15,0 4-8-15,0 0 8 0,0 0-8 0,0-6 8 16,0 1-8-16,0 5 11 16,0 0-3-16,2 5 0 0,-2-5 0 0,3-5-8 0,-3 5 0 0,0 0 9 15,0 0-9-15,0 0 0 0,0 0 8 0,0 0-8 0,2 5 0 16,0 1 0-16,-2 0 0 0,2 1 0 0,-2-1 8 15,0-6-8-15,0 0 0 0,2 6 0 0,0 3 0 16,-2-6 0-16,0 3 0 0,0 0 0 0,0 0 0 16,0 0 0-16,0-2 0 0,-2 2 0 0,2 2 0 15,0 0 0-15,0 0 0 0,0 0 0 0,0-2 0 16,0-6 0-16,0 6 0 0,-2 2 0 0,2-2 0 16,0 0 0-16,-2 0 0 0,2-6 0 15,0 5 0-15,0-5 0 0,0 0 0 0,-2 5 0 0,2-5 0 16,0 0-27-16,-2 3 0 0,-1 3 0 15,3-6 0-15,0 0 40 0,0 0 8 0,0 9 2 0,0-9 0 16,0 0-37-16,0 0-7 0,0 0-2 0,0 0 0 16,0 0-33-16,0 0-6 0,-6 0-2 0,1-3 0 15,5 3-153-15,0 0-31 16,-4-2-7-16,-1 1-1 0</inkml:trace>
  <inkml:trace contextRef="#ctx0" brushRef="#br0" timeOffset="104056.98">16561 5456 1134 0,'0'0'24'0,"0"0"6"0,0 0 1 0,0 0 1 0,-2-5-32 0,2 5 0 0,-3-4 0 0,3 4 0 15,0 0 101-15,0 0 14 0,-2-3 2 0,0 0 1 16,2 3-35-16,0 0-7 15,0 0-2-15,0 0 0 0,0 0-2 0,0 0-1 16,0 0 0-16,0 0 0 0,0 0-20 0,0 0-4 0,-5-2-1 0,5 2 0 16,-2-4-9-16,2 4-1 0,0 0-1 0,0 0 0 15,0 0 4-15,-2-2 1 0,2-2 0 0,0 4 0 16,0 0-24 0,0 0-4-16,0 0 0 0,0 0-1 15,0 0-11-15,-2-3 0 0,2 3 0 0,0 0 8 0,0 0-8 0,0 0 0 0,0 0 0 16,0-4 0-16,0 2 0 0,0 2 0 0,0 0 0 0,0 0 0 15,0 0 0-15,0 0 0 0,0-4-11 0,-2-1 11 16,2 2 0-16,0 3 0 0,0 0 0 0,0 0 0 16,0 0 0-16,0 0 0 15,0 0 0-15,0 0 0 0,0 0 0 0,0 0 0 0,0 0 0 0,0 0 0 16,-2-4 0-16,2 4 0 0,0 0 0 0,0 0 0 0,-2-6 0 0,2 6 0 16,0 0 0-16,0 0 0 0,0 0 0 0,0 0 0 15,0 0 0-15,0 0 0 0,0 0 0 0,0 0 0 16,-3-4 0-16,3 4 0 0,0 0 0 0,0 0 0 15,0 0 0-15,0 0 0 0,-2-2 0 0,2 2 0 16,0 0 0-16,0 0 0 0,0 0 0 0,0 0 0 16,0 0 0-16,0 0 0 0,0 0 0 0,0 0 9 15,0 0-9-15,0 0 0 0,0 0 8 0,0 0-8 0,-2-6 0 16,2 6 0-16,0 0 0 0,0 0 0 16,0 0 0-16,0 0 0 0,0 0 0 0,0 0 0 15,0 0 0-15,0 0 0 0,0 0 8 0,0 0-8 16,0 0 0-16,0 0 0 0,0 0 0 0,0 0 8 15,0 0-8-15,0 0 0 0,0 0 8 0,0 0-8 16,0 0 0-16,0 0 0 0,0 0 0 0,0 0 0 0,0 0 0 16,0 0 0-16,0 0 0 0,0 0 0 15,0 0 0-15,0 0 0 0,2-4 0 0,-2 0-17 0,0 4 3 0,0 0 1 32,0 0-137-32,0 0-27 0,0 0-6 0,0 0-1 0</inkml:trace>
  <inkml:trace contextRef="#ctx0" brushRef="#br0" timeOffset="105244.9599">15806 5328 1267 0,'-4'-1'28'0,"-1"-2"5"0,1 6 2 0,-1-2 1 0,1 1-36 0,-1-2 0 15,5 0 0-15,-6 0 0 0,2-3 108 0,-1 3 16 16,1 3 2-16,-1-3 1 0,1 0-15 0,4 0-2 16,0 0-1-16,-5 0 0 0,1-3-20 0,4 3-4 0,0 0-1 15,-5 3 0-15,5-3-19 0,0 0-4 0,0 0-1 0,0 0 0 16,-4-6 7-16,-1 3 1 0,5 3 0 0,0 0 0 16,0 0-55-16,0 0-13 0,0 0 0 0,0 0 0 15,0 0 54-15,0 0 8 0,0 0 2 0,0 0 0 16,0 0-52-16,0 0-12 0,7 0 0 0,0 0 0 15,2-5 0-15,0 4 0 0,2 2 0 0,0-1 0 16,0 0 0-16,2 0 0 0,3 0 0 0,0-1 0 16,-3-2 24-16,3 1 3 0,-3 4 0 0,3 1 0 15,-1 3-10-15,3-5-1 0,0-2-1 0,3-2 0 16,-4 1-2-16,1 2 0 0,2-1 0 0,0-2 0 16,1 6-13-16,-4-3 0 0,1 0 0 0,0-3 0 15,2 0 0-15,-4 3 9 0,-1-3-9 0,1 1 8 16,-1 1 0-16,1 2 0 0,-2-1 0 0,-1 2 0 15,0-2-8-15,-2 0 0 0,0 0 0 0,-2 0 0 16,-2 0 0-16,0 0 0 0,2 3 0 0,-2-6 0 0,-1 1 0 16,1 2 0-16,-2 2 0 0,-1 1 0 0,1-3-27 15,-3 0 3-15,2-5 0 0,-4 5 0 16,0 5-13-16,0-5-3 16,0 0 0-16,-4 3 0 0,2 1-121 0,-1 1-25 0,3-5-5 0,0 0-1 15,0 0-51-15,-4 1-10 0,-5 4-3 16,9-5-563-16</inkml:trace>
  <inkml:trace contextRef="#ctx0" brushRef="#br0" timeOffset="106249.13">15760 5330 810 0,'0'0'23'0,"0"0"5"0,-5-2-28 0,5 2 0 0,0 0 0 0,-2 0 0 16,-2 4 102-16,-1-4 15 0,1-4 3 0,1 3 1 16,1-4-47-16,2 5-10 0,-4 0-1 0,4 0-1 15,0 0 13-15,0 0 2 0,-5 5 1 0,1-4 0 0,1 1 12 0,-1-2 2 16,4 0 1-16,0 0 0 0,-2 4-13 0,2-4-2 16,0 0-1-16,0 0 0 0,0 0-17 0,0 0-4 15,0 0-1-15,0 0 0 16,0 0-31-16,0 0-5 0,0 0-2 0,0 0 0 0,6 2-1 0,1-2 0 15,-2-2 0-15,4 0 0 0,-3 2-2 0,1-2-1 16,0-1 0-16,2 0 0 0,-2 3-13 0,-1-2-18 16,0 2 4-16,1 0 1 0,0-4 13 15,0 2 0-15,-1 4 0 0,-1 1 0 0,-1-3 18 16,-1 1 6-16,1 1 2 0,-4-2 0 0,2-3-26 16,-2 3 0-16,0 0-12 0,0 0 12 0,0 0-23 0,0 0 3 15,0 0 1-15,0 3 0 16,0 3-97-16,0-6-20 0,0 0-4 0,-2 4-1 15,2-4-3-15,-2 4-1 0,2 2 0 0,0-6-403 16,0 0-80-16</inkml:trace>
  <inkml:trace contextRef="#ctx0" brushRef="#br0" timeOffset="107286.35">16247 5426 649 0,'0'0'18'16,"0"0"5"-16,0 0-23 0,-7 1 0 0,2 4 0 0,-1-4 0 15,3-2 92-15,3 1 13 0,0 0 3 0,-6 0 1 0,3 0 12 0,3 0 3 16,0 0 0-16,0 0 0 16,0 0 3-16,-4 1 1 0,4-1 0 0,0 0 0 15,0 0-24-15,0 0-4 0,0 0 0 0,0 0-1 16,0 0-34-16,0 0-6 0,0 0-2 0,0 0 0 0,0 0-10 0,0-4-3 15,2 1 0-15,-2-1 0 0,2 2 2 0,1-2 0 16,1-1 0-16,-2-1 0 0,3-1-1 0,-1 3 0 16,1 0 0-16,2-2 0 0,-3-2-14 0,2 0-3 15,1-2-1-15,0 2 0 0,2 6 2 0,-3-2 1 16,-1 2 0-16,-1-4 0 0,1-2-39 0,2 2-8 0,-3 5-2 16,1-5 0-16,-1 1 19 0,1-1 0 0,-1 1 0 15,1-1 0-15,-1 1 48 16,1 4 12-16,-1-4 4 0,-2 4 0 0,-2 1-52 0,4-2-12 15,-4 2 0-15,2-3 0 0,-2 3 0 0,5-3 0 16,-5 3 0-16,2-3 0 0,0 0 0 0,-2 3 0 0,0 0 0 0,0 0 0 16,0 0 0-16,0 0 8 0,0 0-8 0,0 0 0 15,0 0 0-15,0 0 0 0,0 0 0 0,0 0 0 16,0-6 0-16,0 6 0 0,0 0 0 0,0 0 0 16,0 0 0-16,-4-2 0 0,-1-2 0 0,1 0 0 15,0 0 0-15,2-2 0 0,-3 0 0 0,3 0 0 16,-2 0 0-16,-1 0 0 0,1 0 0 0,-1 2 0 15,1 1 0-15,-1-2 0 0,-2-1 0 0,3 2 0 16,-3-2 0-16,0 0 0 0,-2 0 0 0,3 3 0 16,-3 0 0-16,2 2 0 0,1-1 0 15,1-2 0-15,-1-1 0 0,1-1 0 0,1 3 0 16,-3-1 0-16,2 0 0 0,1 0 0 16,-1 0 0-16,1 0 0 0,2 2 0 0,2 2 0 0,0 0 0 15,0 0 0-15,-3-4 0 0,3 4 0 0,0 0 0 0,0 0 0 0,0 0 0 16,0 0 0-16,0 0 0 0,0 0 0 0,0 0 0 15,5 0 0-15,-5 0 0 0,0 0 0 16,2 2-20-16,-2-2 0 0,5 4 0 0,-3 0 0 16,-2-4-70-16,0 0-14 0,0 0-4 0,0 0 0 15,0 0-11-15,0 4-2 0,0 0-1 0,0-4-658 16,0 0-132-16</inkml:trace>
  <inkml:trace contextRef="#ctx0" brushRef="#br0" timeOffset="108406.03">15534 5088 1994 0,'0'0'44'0,"0"0"8"0,0 0 3 0,0 0 1 0,-2-4-44 0,2 4-12 16,0 0 0-16,0 0 0 0,0 0 76 0,0 0 14 16,-5 4 2-16,5-4 1 0,0 0-43 0,0 0-9 15,3 2-1-15,-1 0-1 0,2-4-4 0,3 0-1 16,0 4 0-16,4-4 0 0,-2 2-1 0,2 0 0 16,0 0 0-16,2 2 0 0,-1-4 11 0,-1 0 3 15,2 2 0-15,1 0 0 0,-5 4-38 0,2-4-9 0,-3-2 0 0,1 2 0 16,-2-2 53-16,0 2 9 15,0 0 2-15,-3-2 0 0,1 2-52 0,-3 2-12 0,2 0 0 0,-4-2 0 16,0 0 0-16,0 0 0 0,0 0 0 0,0 0 0 16,0 0 0-16,-6 2 0 0,-1-4 0 0,0 2 0 15,-2 0 39-15,-2 0 5 0,0-2 0 0,0 2 1 16,0-2-25-16,-3 0-4 0,1 0-2 0,-3 0 0 16,5-1-5-16,-2-2-1 0,2 1 0 0,0 1 0 15,2-3-8-15,-3 0 0 16,3-3 0-16,3 2 0 0,-1 1 0 0,0 0 0 15,3-2 0-15,-1 0 0 0,1 0 0 0,1-2 0 16,3 4 0-16,0 0 0 0,0 0 0 0,3 0 0 0,1 0 0 0,1 0 0 16,-1 2-22-16,5-2 3 0,-2 0 1 0,4 3 0 15,-2-3 18-15,5 3 0 0,-1 1-8 0,0 2 8 16,0 2 0-16,3-2 0 0,0 3 0 0,0-3 0 16,-3 0 12-16,3 0 7 0,-3 3 1 0,0 0 0 15,-2-3-20-15,1 0 0 0,-1 1 0 0,-2 1 0 16,0 1 0-16,-2-3 0 0,-3 1 0 0,1 1 0 15,-2-4-30-15,0 4-10 16,-1 1-1-16,-2-3-1 0,0 0-35 0,0 0-7 0,-5-3-2 16,-1 6 0-16,-3 0-85 0,0-1-17 15,0-2-3-15,-2 2-547 0,0 2-110 0</inkml:trace>
  <inkml:trace contextRef="#ctx0" brushRef="#br0" timeOffset="109044.25">15639 5170 1854 0,'0'0'40'0,"0"0"9"0,0 0 2 0,0 0 1 0,0 0-41 0,0 0-11 0,0 0 0 0,0 0 0 16,0 0 76-16,0-5 14 15,2 2 2-15,-2-3 1 0,3 3 15 0,-3 3 2 0,-3-3 1 0,1-6 0 16,0-2-24-16,0-1-5 0,-3 2-1 0,3 2 0 16,-3-2-65-16,1 0-16 0,2-4 0 0,-3 2 0 15,1 0 0-15,-1 3 0 0,1-3 0 0,1 2 0 16,1 4 55-16,0-2 7 0,0 0 2 0,0-2 0 15,0-2-52-15,2 2-12 0,0 2 0 0,0 2 0 16,2 3-48 0,-2-3-13-16,2 0-3 0,0-3 0 0,-2 2 52 0,2 1 12 15,0 0 0-15,1 0 0 0,-3-2-156 16,2 0-29-16,-2 4-6 0,2 0-1 0,-2 4-39 0,2-4-8 16,-2 0-1-16,3-2-1 0</inkml:trace>
  <inkml:trace contextRef="#ctx0" brushRef="#br0" timeOffset="109118.2">15653 4757 1792 0,'0'0'51'0,"0"-4"10"0,2 2-49 0,-2 2-12 16,2 2 0-16,-2 2 0 0,2 2 54 0,-2-6 8 15,5-3 2-15,-1 6 0 0,1 3 0 0,-1 0 0 16,1 0 0-16,-1-3 0 0,0 0 0 0,3 3 0 15,0 6 0-15,2-5 0 0,-3-1-14 0,1 0-2 0,2 0-1 0,-2 0 0 16,0 0-24-16,-1 0-5 0,1 0-1 0,0-2 0 16,0 2-17-16,-4-2 0 0,2 0 0 0,-1 2 0 15,1-2 0-15,-3 0 0 0,3-1 0 0,-3 2 0 32,-2-5-80-32,0 0-20 0,0 0-4 0,0 0-1 15,0 0-139-15,0 0-28 0,-11-8-6 0,-1 2-1 0</inkml:trace>
  <inkml:trace contextRef="#ctx0" brushRef="#br0" timeOffset="109488.01">15724 4868 1519 0,'0'0'33'0,"0"0"7"0,-5 0 2 0,3-2 1 0,0 0-35 0,0 0-8 0,-1 2 0 0,-1-2 0 0,2 4 48 0,-3 0 8 16,3 0 2-16,0 0 0 16,-1-2 5-16,1 0 1 0,0-2 0 0,2 2 0 0,-2 2 29 0,2-2 7 15,0 0 0-15,0 0 1 0,0 0-29 0,0 0-5 16,0 0-2-16,0 0 0 0,0 0-31 0,0 0-6 16,0 0-2-16,0 0 0 0,0 0 30 0,4 0 7 15,3-2 1-15,0 2 0 0,-1-2-15 0,1 0-2 16,-2-4-1-16,1 4 0 0,1-2-22 0,2 2-5 15,-2-2-1-15,0-2 0 0,2-2-2 0,-3 1-1 0,0 1 0 0,1 0 0 16,-2 1-24-16,1 1-5 0,1-2-1 16,0 0 0-16,-3 0 63 0,1 0 13 0,-1 0 3 0,1 5 0 15,-3-1-52-15,0-1-12 0,3 2 0 0,-3 1 0 16,0 4 0-16,-2-4 0 0,0 0 0 0,3-4 0 16,-1-1 0-16,0 2 0 0,-2 3 0 0,0 0 0 15,0-4 0-15,0 4 0 0,0 0 0 0,0 0 0 16,0 0-100-1,0 0-22-15,0 0-5 0,0 0-1 0,0 0-28 0,0 0-5 0,0 0-2 0</inkml:trace>
  <inkml:trace contextRef="#ctx0" brushRef="#br0" timeOffset="110462.33">16407 6068 1862 0,'0'0'52'0,"0"0"13"0,0 0-52 0,0 0-13 0,-4 3 0 0,4-3 0 15,0 0 15-15,0 0 0 0,0 0 0 0,0 0 0 16,0 0 35-16,0 0 7 0,0 0 2 0,0 0 0 16,-5-3 10-16,3 1 3 0,-3-2 0 0,3-2 0 15,0 0 4-15,0 3 2 0,-1-3 0 16,3 0 0-16,-2-2-22 0,0-2-5 0,2 0-1 0,-2 0 0 15,-1-2-3-15,1 0-1 0,0 0 0 0,0-1 0 16,-1-2-46-16,3 0-21 0,0-1 1 0,0 0 1 16,0-2 59-16,0-2 12 0,0 0 3 15,0 2 0-15,0 3-43 0,0-3-12 0,3-6 0 0,-3 6 8 16,2 4-8-16,-2 2 0 0,0 0 8 16,0-1-8-16,2-5 0 0,-2 3 8 0,0 2-8 15,0 1 0-15,0 0 8 0,0 2-8 0,0 2 10 16,-2-2-10-16,2 3 0 0,-2-2 0 0,2 1 0 15,-3 1 0-15,3-3 16 0,-2 2 8 0,2-1 0 0,-2 3 1 16,2 1-13-16,-2-1-2 0,2 0-1 0,0 2 0 16,0 4-9-16,0 0 10 0,0 0-10 0,0 0 10 15,0 0-19-15,0 0-4 0,0 0-1 0,0 0 0 16,0-8-24-16,0 2-5 0,0 6-1 0,0 0 0 16,0 0-103-16,0 0-21 0,0 0-4 15,0 0 0-15,0 4-68 0,-3 0-12 0,3-4-4 0,0 0 0 16</inkml:trace>
  <inkml:trace contextRef="#ctx0" brushRef="#br0" timeOffset="111131.13">16327 5513 1497 0,'-5'-4'32'0,"1"4"8"0,-1 2 0 0,1-2 4 0,2 2-36 0,-1 0-8 0,-1-2 0 0,2 0 0 15,-3 0 140-15,3-2 27 0,-3 0 5 0,5-2 0 0,-2 0-71 16,2 4-14-16,0 0-3 0,0 0-1 16,0 0-15-16,2-4-4 0,-2 0 0 0,0 4 0 0,0 0-15 0,0 0-3 15,5-6-1-15,-3-2 0 0,0 0-34 0,1 2-11 16,-1 4 0-16,-2 2 0 0,4 0 20 0,1 2-2 16,-1 0-1-16,1-2 0 0,2 2-17 0,-3-4 0 15,1-4 0-15,1 4 0 0,1 10 29 0,-3 4 3 16,3 6 0-16,-3-4 0 15,1-5-21-15,1-4-11 0,-1-5 12 0,2 0-12 16,-3 4 0-16,1-2 0 0,-1 4 0 0,1-2 0 0,-3-2-11 0,0 2-5 16,-2 3-2-16,2 1 0 15,-2-2-103-15,0-6-21 0,0 0-4 0,0 0-639 0,0 0-128 16</inkml:trace>
  <inkml:trace contextRef="#ctx0" brushRef="#br0" timeOffset="111694.01">16530 5927 1728 0,'0'0'38'0,"-2"5"8"0,0 0 2 0,2-5 0 0,-3 5-39 0,3-5-9 0,0 0 0 0,0 0 0 15,0 0 53-15,0 0 9 0,0 0 2 0,0 0 0 16,0 0 0-16,0 0 0 16,0 0 0-16,0 0 0 0,0 0 10 0,0 0 2 15,5 3 1-15,-1-3 0 0,3 3-31 0,-1-3-6 16,3 1-2-16,0 1 0 0,0 1-20 0,2-3-4 0,-4-6-1 0,2 1 0 15,2 4 37-15,-2-2 7 0,-2 3 2 0,2 4 0 16,-3 2-43-16,1 0-16 0,-3-4 11 0,3-4-11 16,-2-4 37-16,-1 2 2 0,-4 4 0 0,0 0 0 0,0 0-19 15,0 0-3-15,0 0-1 0,0 0 0 0,-4 0-6 0,-1-2-2 16,-2 1 0-16,1-2 0 0,-3 6 9 0,0-2 2 16,0 1 0-16,-2-2 0 15,-2 0-30-15,1 0-5 0,-1-2-2 0,-3 1 0 0,3 1 18 0,2-5 0 16,-2 1 0-16,-1 1 0 0,3-6 8 0,-3 6 6 15,3 0 1-15,0 0 0 0,2-6-24 0,1 2-5 16,1 1-1-16,0 0 0 0,3 2 15 0,-1 0 0 16,3-2 0-16,0-2 0 0,2-2 0 0,2 2 0 15,0 2 0-15,0 0 0 16,5 0 0-16,0 0 0 0,0 2 0 0,3-2 0 0,-1-1 0 0,5-1 0 16,-3-2 0-16,2 2 0 0,1 2-10 15,-1 2 1-15,3 0 0 0,-3 4 0 0,0-2 9 0,1 2 0 16,-3 2 0-16,0-2 0 0,1 0 8 0,-1 0-8 15,-2 2 8-15,-1-2-8 16,-1-2 0-16,0 2 0 0,-1 2 0 16,-1 0 0-16,-1 2-44 0,-1 2-14 0,-3 6-2 15,0-4-1-15,0-8-58 0,0 0-11 0,-5 1-2 16,1 2-1-16,-3-1-95 0,-2 2-18 0,2-3-4 16,-1 5-1-16</inkml:trace>
  <inkml:trace contextRef="#ctx0" brushRef="#br0" timeOffset="112322.32">16547 5924 1450 0,'0'0'32'0,"0"0"6"0,0 3 2 0,-2 2 1 0,2-1-33 0,2-1-8 0,-2 1 0 0,0-4 0 0,0 0 124 16,0 0 22-16,0 0 5 0,0 0 1 0,0 0-50 0,3-1-10 15,1-5-1-15,-4 0-1 0,2-3-50 16,-2 2-11-16,0-4-1 0,0 2-1 16,0-5 29-16,-2 0 7 0,0 0 1 0,2 2 0 0,-2 3-52 0,2-2-12 15,-3-1 0-15,3 2 0 0,0 1 0 0,-2-3 0 16,2 0 0-16,0 0 0 0,2 2 0 0,-2 0 0 15,0-6 0-15,3 7 0 0,-3 9 0 0,0-6-12 16,2-6 3-16,0 2 0 0,0-1-3 0,1 4-1 16,-1 1 0-16,-2 1 0 0,0 5 13 0,0 0 0 15,4-3 0-15,-1-1 0 0,-1 0 8 0,-2 4 4 16,4 2 0-16,1 2 1 0,2 0-3 0,-3 0-1 16,1 2 0-16,-1-3 0 0,1 3 44 0,1-1 9 0,-1-5 2 15,-1 1 0 1,3 2-52-16,0 0-12 0,-1 1 0 0,-2-2 0 0,3-5 0 0,-2-1 0 0,-1 2 0 15,1-1 0-15,1 0 0 0,-6 3 0 0,3 3 0 0,-3-3 0 16,4-3 54-16,-2-1 8 0,-2 4 2 0,0 0 0 16,5 1-52-16,-5-1-12 0,0 0 0 0,0 0 0 15,0 0 0-15,0 0 0 0,0-1 0 16,-5-5 0-16,3-5 0 0,-5 4 0 16,3 1 0-16,-3 4 0 0,3 4 0 0,-3-4 0 0,0-4 0 0,3 0 0 15,0 4 0-15,2-2 0 0,-1 0 0 0,3-2 0 16,3 2 0-16,-1 2 0 0,0 2 0 15,2 0 0-15,0 2 0 0,3 2 0 0,2-4 0 0,0 2 0 16,0 0 0-16,2-2 0 0,1 2 0 16,-1 2 0-16,-2 2 0 0,2-4 0 0,-3 0 0 0,1 0 0 15,-2 0 19-15,2 0 1 0,0 0 0 16,-2 0 0-16,-3 0-9 0,1 0-2 0,-1-2 0 0,-1 6 0 16,-1 0-1-16,-2 0-8 0,2 0 12 15,-2-6-4-15,0 0 1 0,0 0 0 0,0 0 0 0,0 0 0 0,0 0 0 0,-7 3 0 16,3 2 0-16,-1-1 0 0,1-1 1 0,-1 0 0 15,5-3 0-15,-6 1 0 0,1 5-10 0,1-4 0 16,-1 2 0-16,3 2 0 0,0 0 0 0,-1-2 0 16,3-4 0-16,0 0 0 15,-4 6-49-15,4-6-12 0,0 0-3 0,-2 2 0 16,-1 6-52-16,-1-4-10 0,4-4-2 0,0 0-716 16,-4-2-144-16</inkml:trace>
  <inkml:trace contextRef="#ctx0" brushRef="#br0" timeOffset="114936.58">16418 4811 1702 0,'0'0'37'0,"0"0"8"0,0 0 2 0,-2 3 1 0,0 6-38 0,0-4-10 0,-1-1 0 0,1 2 0 15,2-6 91-15,0 4 16 0,0-4 3 0,-2 6 1 16,2-2-15-16,0-4-4 16,0 0 0-16,0 0 0 0,0 0-21 0,0 0-5 15,0 0-1-15,-5-2 0 0,5 2-11 0,0 0-2 16,-2-4-1-16,0 0 0 0,0-4-15 0,-1-2-2 0,1 4-1 0,0 0 0 15,0 0-10-15,-1-4-3 0,1 1 0 0,2-3 0 16,0 0-2-16,0 0-1 0,0 2 0 16,-2-2 0-16,2-4-17 0,-2 0 0 0,2 1 8 15,0-2-8-15,-3 4 0 16,3-3 0-16,0 0 0 16,0 0 0-16,-2 2 0 0,2-2 0 0,0 1 0 0,0-2 0 15,-2 0 55-15,2-1 7 0,0 0 2 0,2 2 0 0,-2-2-64 16,0 5-18-16,0-2-1 0,2 3 0 0,-2 0 19 0,0 0 0 15,3-1 0-15,-3 3 0 0,0 0 10 0,0 2-10 16,0 0 10-16,0 0-10 0,0 0 8 0,0 2-8 0,-3 2 0 0,3 1 0 16,-2-3 0-16,2 0 0 0,0 6 0 0,0 0 0 15,0 0-29-15,0 0 1 0,0 0 0 16,0 0 0-16,0 0-99 0,0 0-19 0,0 0-4 0,-2 3-1 16,2-3-86-16,-5 4-18 0,3 2-3 15</inkml:trace>
  <inkml:trace contextRef="#ctx0" brushRef="#br0" timeOffset="115315.45">16338 4332 1806 0,'0'0'51'0,"0"0"12"0,0 0-51 16,0 0-12-16,-7-4 0 0,3 2 0 0,-1-2 100 0,5 4 16 0,0 0 4 0,0 0 1 16,-2-6-5-16,0 0 0 0,2 3-1 0,0 3 0 15,2-5-37-15,0 1-7 0,3-2-2 0,-3 0 0 16,3 4-29-16,-1-2-7 0,3 3-1 0,-3-4 0 15,2 4-11-15,-1-4-2 0,-1 5-1 0,3 3 0 16,-2-1 2-16,1-1 1 0,-1-1 0 0,-3 5 0 16,3-1 5-16,-1-1 1 0,3 1 0 0,-3 4 0 15,1-5 11-15,-1 3 2 0,1-5 1 0,-1 4 0 16,-1 0-53-16,1 1-12 0,-2-2-1 0,3 2-1 16,-3 0 4-16,-2 0 1 0,2-2 0 0,-2-4 0 15,0 0-76-15,0 0-15 0,0 0-4 0,0 0-754 16,0 0-151-16</inkml:trace>
  <inkml:trace contextRef="#ctx0" brushRef="#br0" timeOffset="116179.26">16351 3983 1497 0,'0'0'32'0,"0"0"8"0,-4 0 0 0,0 0 4 0,4 0-36 0,-5-4-8 0,3 2 0 0,-3-2 0 16,1 2 130-16,2 0 24 0,2 2 5 0,0 0 1 15,0 0 0-15,0 0 0 0,0 0 0 0,0 0 0 16,0 0-92-16,0 0-17 0,0 0-4 0,0 0-1 16,0-4-17-16,0 4-3 0,4 4-1 0,3 2 0 15,0 2-25-15,1-4 0 0,1 0-12 0,2-2 12 16,5 3 0-16,0 4 0 0,-3 0 0 0,3 0 0 16,-3-3 25-16,2 3 13 0,-3 3 2 0,-1 0 1 15,-2-2-20-15,0-4-4 0,-2-4-1 0,-1 4 0 16,1-2-6-16,-2 2-2 0,-1-2 0 0,-4-4 0 15,0 0 0-15,0 0 0 0,0 0 0 0,-2 0 0 0,0-2 3 16,-3 2 0-16,-2 2 0 0,1-4 0 0,-6-4-11 16,1 0 10-16,0-6-10 0,-3 0 10 0,-1 0-10 15,2-2 12-15,2 1-12 0,-3 1 12 0,1 6-12 0,1 0 0 16,3 0 0-16,0 2 0 0,3 4 0 0,1-4 0 16,1 0 8-16,2-4-8 0,2 2 10 0,0 6-10 15,2-6 12-15,4 4-12 0,1 2 0 0,0-2 0 16,2-2 0-16,0-2 0 0,0 6 0 0,0-2 0 15,0 2 0-15,0-4 0 0,0 2 0 0,0 0 12 16,-1 0-4-16,-1 0-8 0,-3-4 23 0,1 3-3 16,-1-2 0-16,1 1 0 0,-3-2 6 0,0 3 1 15,-2 3 0-15,3-6 0 0,-1 0-9 0,-2 2-2 0,0 4 0 16,-2-5 0-16,-1-1-4 0,-1-1 0 16,-1 3-1-16,-1-2 0 0,-3 0-3 0,0 0 0 0,0 0 0 15,-2-2 0-15,2 2-8 0,-2 0 12 0,-3-2-12 0,3 0 12 16,-2-2-12-16,-1 1 0 0,4-2 9 0,-4 7-9 15,5 4 0-15,-2-1 0 0,2-5 0 0,0 1 0 16,2-1 0-16,0 0-8 0,3-5 8 0,2 3-12 16,2 8 12-16,0 0 0 0,0 0 0 0,0 0 0 31,0 0-56-31,0 0-7 0,0 0-1 0,0 0 0 0,0 0-51 0,0 4-10 16,2 4-3-16,2-4-784 0,-1 2-158 0</inkml:trace>
  <inkml:trace contextRef="#ctx0" brushRef="#br0" timeOffset="116808.1">16039 4711 1497 0,'0'0'32'0,"0"0"8"0,0 0 0 0,-2 4 4 0,2-4-36 0,0 0-8 0,-5-2 0 16,5 2 0-16,-2 0 104 0,2 0 20 0,0 0 3 0,0 0 1 15,0 0-26-15,0 0-5 0,0 0-1 0,0 0 0 16,0 0-20-16,0 0-5 0,2 4-1 0,5 0 0 15,2 0-12-15,2-2-2 0,0-2-1 0,2 2 0 16,3-4-17-16,0 4-3 0,2 2-1 0,4-2 0 16,-2-2-2-16,4 0-1 0,1 0 0 0,0 0 0 15,-1 4 2-15,3-2 1 0,0-2 0 0,-3 0 0 16,3 2-12-16,-2-2-2 0,-3 0-1 0,0 0 0 16,0 2 3-16,-1-2 1 0,-1 0 0 15,0 0 0-15,-3 0-10 0,1 0-1 0,-2 2-1 16,-2 0 0-16,-1-2-11 0,1 4 12 0,-3 2-12 0,-3-2 12 15,1-1-12-15,-2-3 8 0,0-1-8 0,-3 2 8 16,-2 2-25-16,-2-3-6 0,0 6-1 0,-2 0 0 16,0-3-14-1,-3 2-3-15,-1-4-1 0,-3 2 0 0,-2-6-66 0,0 6-14 16,0 0-2-16,-3 1-1 0,3-2-63 0,-5-4-13 16,0 2-3-16</inkml:trace>
  <inkml:trace contextRef="#ctx0" brushRef="#br0" timeOffset="117529.22">16025 4729 1074 0,'0'0'30'0,"-4"-2"8"15,2-2-30-15,-3 2-8 0,5 2 0 0,0 0 0 0,0 0 104 0,0 0 19 16,0 0 4-16,0 0 1 0,0 0 5 0,-2 0 2 0,2 0 0 0,-5 4 0 15,5 0-63-15,3 2-12 0,-1-2-2 0,2-2-1 16,3-2 6-16,0 0 1 0,0 4 0 0,-1 2 0 16,3 2-22-16,-2-1-4 0,-1-4-1 0,3 3 0 15,-2-3-2-15,-3 3-1 0,3-3 0 0,0 0 0 16,-3 1 18-16,1 2 4 0,-1-1 1 0,-1-4 0 16,1 4-47-16,-4-5-10 0,0 0 0 0,0 0 0 15,0 0 0-15,0 0 0 0,0 0 0 0,0 0 0 16,0 0 28-16,-7 0 3 0,3-3 0 0,-3 1 0 15,-2 1 1-15,2-4 1 0,-2-1 0 0,0 1 0 16,3 0-33-16,-3 2 0 0,0 0 0 0,3-3 0 16,1 0 0-16,1 0 0 0,1 3 0 0,-1-3 0 15,4 2 0-15,0 0 0 0,0 4 0 0,2-4 0 0,3 0 0 0,-3 2 0 16,-2 2 0-16,4 0 0 0,3-4 0 16,-2-2 0-16,1-4 0 0,-1 2 0 0,-1 2 29 0,0-2-1 15,-2 0 0-15,3 4 0 0,-5 4-6 16,2-3-2-16,3-6 0 0,-3 3 0 0,-2 6-5 0,0 0-2 15,0 0 0-15,0 0 0 0,0 0-3 0,0 0-1 16,0 0 0-16,0 0 0 0,0 0-1 0,-2-3 0 16,-1-3 0-16,3 6 0 0,0 0-8 0,0 0 0 15,0-3 0-15,0 0 8 0,0 0-8 0,0 3-14 16,0 0 3-16,0 0 1 16,0 0-54-16,0 0-12 0,-2-3-1 0,0-1-1 15,2 4-113-15,0 0-22 0,0 0-5 0</inkml:trace>
  <inkml:trace contextRef="#ctx0" brushRef="#br0" timeOffset="118118.98">15710 4503 1074 0,'0'0'30'0,"0"0"8"0,0 0-30 0,0 0-8 0,0 0 0 0,0 0 0 0,0 0 104 0,0 0 19 16,0 0 4-16,3-2 1 0,-1-2-1 0,-2 4 0 0,0 0 0 16,0 0 0-16,4 0 1 0,1-2 1 0,-1 2 0 0,3 0 0 15,0 0-64-15,0-2-13 0,-1-2-2 0,3 0-1 16,0 6-27-16,2-2-6 0,0 0 0 0,-2 2-1 15,5 0 37-15,-3 0 8 0,0-4 2 0,3 0 0 16,-3-2-48-16,-1 0-14 16,2 0 0-16,-1 0 8 0,-2-2 44 0,0 4 10 0,0 0 2 15,-2 6 0-15,2 0-52 0,-3-4-12 0,1-6 0 0,-2 0 0 16,-5 6 39-16,0 0 5 0,0 0 0 0,2-2 1 16,0-4-21-16,-2 0-4 0,-2 3 0 0,0-3-1 15,-3 3-19-15,-2 0 0 0,1 0 0 0,-3-5 0 16,0-3 55-16,0-1 7 0,-3 6 2 0,1-5 0 15,0 4-78-15,0-1-15 16,-2 2-3-16,4 0-1 0,-2 2 53 0,2 0 10 0,2-2 2 0,0 0 1 16,-2 2-54-16,5-2-11 15,-1 0-3-15,-2 0 0 0,5 3 5 0,-2 0 1 16,4 3 0-16,-4 3 0 0,4-3 29 0,0 0 0 0,0-6 0 0,0 6 0 0,-2 1 0 16,2-1 0-16,0 0 11 0,0 0-3 0,-3 5-21 0,3-5-4 15,0 0-1-15,0 0 0 16,0 3-79-16,0-3-16 0,0 0-3 0,0 0-1 15,0 0-89-15,0 0-18 0</inkml:trace>
  <inkml:trace contextRef="#ctx0" brushRef="#br0" timeOffset="120417.18">16181 4538 978 0,'0'0'28'0,"0"6"5"0,0-6-33 0,0 0 0 0,0 0 0 0,0 0 0 15,0 0 121-15,0 0 18 0,-4 0 3 0,4 0 1 16,0 0-17-16,-5 4-3 0,3 1-1 0,2-5 0 15,0 0-13-15,0 0-2 0,0 0-1 0,0 0 0 16,0 0-22-16,0 0-4 0,0 0 0 0,0 0-1 16,0 0-23-16,0 0-4 0,0 0 0 0,0 0-1 15,0 0-18-15,0 0-3 0,0 0-1 0,0 0 0 16,0-6 3-16,2 1 1 0,1 1 0 0,-1 1 0 16,2-3-7-16,1 0-2 0,2 0 0 0,-1 0 0 15,3 3-7-15,3 0-1 0,-1-3-1 0,2 0 0 16,0 2-15-16,1 0 0 0,1-2 0 0,1 2 0 15,2 0 23-15,0 0 1 0,-1 2 1 0,4 0 0 16,-1 2-15-16,-2 0-10 0,-2 0 12 0,3 2-12 0,-1-2 9 16,-2 2-9-16,0 2 0 15,2 2 9-15,-3 0-9 0,0-2 8 16,-1 0-8-16,-1 2 8 16,1 0 15-16,-3-2 2 15,3 0 1-15,-1-2 0 0,-4 2-34 0,2-2-8 16,-2 4 0-16,0 0-1 0,0-2 17 0,-3 2 0 15,1 0 0-15,0 0 0 0,-3 1 0 0,1-1 0 16,-1 0 0-16,-1-2-10 0,-1 0-11 0,-2-4-3 16,0 0 0-16,0 0 0 0,2 4-20 0,-2 0-5 0,0-4-1 15,0 0 0-15,0 0-94 0,-4 6-18 0,-1-2-4 0,-2 0-624 16,1-6-125-16</inkml:trace>
  <inkml:trace contextRef="#ctx0" brushRef="#br0" timeOffset="121330.16">16160 4554 1530 0,'0'-4'33'0,"0"4"7"0,0 0 2 0,0 0 2 0,0 0-36 0,0 0-8 0,0 0 0 0,3 3 0 16,2-2 90-16,-1 1 16 0,3 1 3 0,0-2 1 0,2 4-30 0,0-2-7 16,0 1-1-16,0-2 0 0,-2 0-5 0,-1 0-2 15,1 0 0-15,0 0 0 0,-3-2-1 0,0 0 0 16,1 0 0-16,-1-2 0 0,1 0-51 0,-5 2-13 16,0 0 0-16,0 0 0 0,0 0 54 0,0 0 8 15,0 0 2-15,0 0 0 0,-5 0-26 0,-2-4-5 16,-1 2-1-16,-1 0 0 0,0 0-16 0,0 0-4 15,-2-4-1-15,0 5 0 0,-1-2-11 0,1 3 0 16,4 3 9-16,-2-2-9 0,3-2 8 0,0-2-8 16,1 0 10-16,3 0-10 0,2 3 12 0,0 0-4 15,0 0-8-15,0 0 12 0,-2-2-12 0,2 2 0 0,0 0 8 16,0 0-8-16,0-6 0 0,0 1 0 0,0-1 0 16,2 1 0-16,-2-1 0 0,0 0 11 0,0-3-3 15,2-1-8-15,-2 0 24 0,0 0-3 0,0 0 0 0,0 0 0 16,2 0-1-16,-2 4 0 0,0 0 0 0,0 0 0 15,0 3-10-15,0-3-2 0,0 1-8 0,0 1 12 16,0 1-12-16,0 3 9 0,0 0-9 0,0 0 8 16,0 0-8-16,-2 3 0 0,0 6 9 0,0-3-9 15,2-6 0-15,0 0 0 0,0 0 0 0,0 0 0 16,0 0 0-16,0 0-8 0,0 7 8 0,-3 1-12 16,6-2 12-16,-3-2-10 0,2 2 10 0,-2 2-10 15,4 2-8-15,-1 0-2 0,-1-2 0 0,0 0 0 16,0 0 7-16,1-2 1 0,-2-2 0 0,1 2 0 15,1 0-1-15,-1 0 0 0,-2 3 0 0,2-3 0 16,-2-6 13-16,2 4 8 0,1 4 0 0,-1-2-8 0,-2-6 0 0,0 0 0 16,2 6 0-16,-2-6 0 0,0 0-19 0,0 0 3 15,0 0 0-15,0 0 0 16,0 0-64-16,0 0-12 0,0 0-2 0,0 0-1 16,0 0-109-16,0 0-23 0</inkml:trace>
  <inkml:trace contextRef="#ctx0" brushRef="#br0" timeOffset="122519.85">16679 4332 1551 0,'0'0'34'0,"0"0"7"0,0 0 2 0,-4 2 1 0,4-2-36 0,0 0-8 0,0 0 0 16,-5 2 0-16,5-2 92 0,-4 2 17 0,-1 0 3 0,5-2 1 15,0 0-7-15,-4-4-2 0,4 0 0 0,0 4 0 16,0 0-12-16,0 0-4 0,0 0 0 0,0 0 0 15,0 0-19-15,0 0-4 0,0 0-1 0,0 0 0 16,2 6-51-16,0-4-13 0,3-6 0 0,2 4 0 16,-1 0 54-16,1 4 8 0,4 0 2 0,1-2 0 15,-1-4-52-15,2 2-12 0,-2 2 0 0,2 0 0 16,3 0 0-16,-2 0 0 0,-3-2 0 0,0 0 0 16,0 2 30-16,0 2 3 0,-2 2 1 0,2-2 0 15,-4 0-12-15,0-2-2 0,-1-2-1 0,1-2 0 16,-5 0-1-16,3 0 0 0,-5 2 0 0,0-4 0 15,0-2-18-15,-2 2 0 0,2 4-13 0,-7-2 5 16,0-4 22-16,-2 2 5 0,0 2 1 0,-2 4 0 0,0-2-20 16,0 2 8-16,-2 0-8 0,-1 0 0 0,1-2 0 15,-1 0 0-15,-2 0 0 0,3-6 0 0,0 0 0 16,0 0 0-16,-1 4 0 0,1-2 0 0,1 2-8 16,3-2 8-16,0 0-13 0,3 3 5 0,1-4 0 0,1 1 0 15,2 1 0-15,0-3 0 0,0-3 8 0,2 3-12 16,0 0 12-16,2-1-12 0,-2-1 12 0,2 2 0 15,0 2 0-15,0-2 0 0,2 0 0 0,-1 0 0 16,1 0 0-16,-2-2-8 0,3-2 8 0,-3 4 0 16,0-2 0-16,1 2 0 0,-3 6 8 0,4-2-8 15,1-2 8-15,-1 2-8 0,1-2 8 0,1 4-8 16,1-2 8-16,2 2-8 0,0-1 0 0,2 2 0 16,0 1-12-16,2 2 4 0,1-2 22 15,2 4 5-15,-3 0 1 0,3 0 0 0,0-4-12 0,-1 0-8 0,0 2 12 16,1-2-12-16,-5 0 11 0,1 0-11 0,-3 2 10 15,0-4-10-15,2-2 32 0,-3 0 1 0,1 2 0 16,-4-4 0-16,1-2-33 0,-3 2-16 0,-3 4 2 0,4-2 0 16,-2-2 14-16,-2-2 8 0,0 3 0 0,0 3-8 15,0 0 11-15,-2-3-11 16,0 0 10-16,0-2-10 0,-3 1 8 0,3 1-8 16,2-3 0-16,0 6 9 0,-2-4-9 0,2 4 0 15,0 0 0-15,-3-5 0 0,3 5 0 0,0 0 0 0,0 0 0 0,0 0 0 16,0-6-10-16,3 3-1 0,-3 3 0 0,0 0 0 15,0 0 11-15,2-3 16 0,0 2-4 0,3-1-1 16,-5 2-111-16,0 0-23 0,2 6-4 16,0 0-1-16,-2-6-73 0</inkml:trace>
  <inkml:trace contextRef="#ctx0" brushRef="#br0" timeOffset="133046.73">7583 9389 874 0,'0'0'19'0,"0"0"4"0,0 0 1 0,0 0 1 0,0 0-25 0,-5 1 0 15,1-1 0-15,-1 2 0 0,5-2 63 0,-4 0 7 16,4 0 2-16,-5 3 0 0,1-2-7 0,4-1-1 15,0 0 0-15,0 0 0 0,-5 0 13 0,1 0 3 16,-1 0 0-16,1 2 0 0,-1-2 35 0,5 0 7 16,0 0 2-16,-4 2 0 0,-1 0-45 0,5-2-9 15,-4 4-2-15,1-2 0 0,1 2-16 0,-2 0-3 0,1 0-1 16,1 2 0-16,2 0 4 0,0-2 1 0,-2 0 0 16,2-4 0-16,0 0-6 0,0 6-2 0,0-6 0 15,0 4 0-15,0-4-12 0,2 4-2 0,0-2-1 0,-2-2 0 16,5 2-2-16,-3 0 0 0,3-1 0 0,1-1 0 15,-1 0 0-15,2 0-1 0,-1 0 0 0,1 0 0 16,2 0-15-16,-2 0-2 0,2-1-1 0,0 1 0 16,-1-2-9-16,3 2 8 0,1 0-8 0,-3 0 8 15,2-2 2-15,0 0 0 0,-2 2 0 16,2 0 0-16,1 0-10 0,-4-2 10 16,3 0-10-16,-2 0 10 0,2 2-2 15,-2-2-8-15,0 0 12 0,0 0-4 0,0 2 1 0,0 0 0 16,0 0 0-16,0 0 0 0,0-4-9 15,0 2 12-15,0 2-12 16,0-2 12-16,-3 2-12 0,1 0 12 16,2 0-12-16,-2 0 12 0,0 0-12 0,-1 0 8 15,1 0-8-15,-2 0 8 0,3 0-8 16,-4 0 0-16,3 0 0 0,-2 0 8 16,1 0 3-16,-1 0 0 0,-1 0 0 15,1 0 0-15,-3-4-11 0,-2 4 0 0,5 0 0 0,-5 0 0 16,4 2 0-16,-4-2 0 0,0 0 0 0,0 0 0 0,0 0 0 0,0 0 0 0,0 0 0 0,0 0 8 15,0 0-8-15,0 0 0 0,0 0 0 0,0 0 0 0,0 0 0 0,0 0 0 0,0 0 0 0,0 0 0 16,0 0 0-16,0 0 0 0,0 0 0 0,0 0 0 0,2-2 0 0,-2 2 0 16,0 0 0-16,0 0-11 15,0 0-3-15,0 0-1 0,0 0 0 0,0 0 0 16,0 0-69-16,0 0-15 0,0 0-2 0,0 0-1298 0</inkml:trace>
  <inkml:trace contextRef="#ctx0" brushRef="#br0" timeOffset="134283.13">7562 9494 1220 0,'0'0'27'0,"0"0"5"0,-2-4 2 0,2 4 0 0,-2-5-34 0,0 4 0 0,2-4 0 0,-3 2 0 16,-1 0 39-16,4 3 1 0,0-3 0 0,0 3 0 15,-2-4 11-15,2 4 2 0,-5-2 1 0,5 2 0 16,-2-4 38-16,2 4 8 0,0 0 2 0,0 0 0 15,-5-2 1-15,5 2 0 0,0 0 0 0,0 0 0 16,0 0-15-16,0 0-2 0,0 0-1 0,0 0 0 16,0 0-20-16,0 0-4 0,0 0-1 0,0 0 0 15,0 0-16-15,0 0-3 0,0 0-1 0,0 0 0 16,0 0-5-16,0 0-2 0,0 0 0 0,0 0 0 0,0 0-6 0,0 0-2 16,0 0 0-16,0 0 0 0,0 3-11 0,0-3-2 15,0 0-1-15,-2 5 0 0,2-1-2 0,0-1 0 16,-2 2 0-16,2 1 0 0,0-6 0 0,0 4 0 15,-2 2 0-15,2-3 0 0,0-3 7 0,0 4 0 16,0 2 1-16,0-1 0 0,0-2-1 0,0 1-1 16,0 2 0-16,0-2 0 0,0-4-15 0,2 6 11 15,-2-2-11-15,2 2 10 0,-2 0-10 0,0 0 0 16,2 2 0-16,-2 0 8 0,3-2-8 0,-1 2 0 16,-2 0 0-16,0-1 8 0,2 2-8 0,0 0 10 0,-2 1-10 15,0 1 10-15,3-2-10 0,-3 3 0 0,2 2 9 16,0 0-9-16,-2-2 0 0,2-2 0 0,1 2 0 0,-1 0 0 15,0-1 0-15,0 0 0 0,1 1 0 16,1-3 0-16,-2 1 11 0,1 2-3 0,1-2 0 0,-2 2 0 16,1-2-8-16,-1 2 0 0,2 0 0 0,-2 0 0 15,0-3 0-15,0 3 0 0,3 0 9 0,-3 2-9 16,0-2 0-16,3 0 0 0,-3-2 0 0,0 2 0 16,1 2 0-16,-1-2 0 0,0 1 0 0,-2 2 8 15,2-3-8-15,1-3 0 0,-3 3 0 0,2-2 0 16,0 2 0-16,-2-2 0 0,2 2 0 0,-2 1 0 15,3-1 0-15,-3 0 0 0,2 0 0 0,0 0 8 16,-2 2-8-16,2-2 0 0,-2-2 0 0,3 0 0 16,-1 2 0-16,-2-2 0 0,2 2 0 0,0-2 0 15,1 2 0-15,-1 0 0 0,-2-3 0 0,2 1 0 0,0 2 0 16,1-2 0-16,-3 0 0 0,2-2 0 0,0 0 0 16,0 0 0-16,-2 1 0 0,3 0 0 0,-1-1 0 15,-2-1 8-15,2 2-8 0,-2-2 0 0,2-1 0 16,-2 2 9-16,3-2-9 0,-3 2 0 15,2 0 11-15,-2 0-11 0,0-2 10 0,0 2-10 0,1 2 12 0,-1-4-4 16,0 2-8-16,0-1 12 16,0 4-12-16,0-1 9 0,-1-1-9 0,1 1 8 0,0 2-8 15,-2 2 0-15,-1 0 9 0,3 0-9 0,-2-4 0 0,0 2 9 16,0-5-9-16,2 4 0 0,-3-4 8 0,1 2-8 16,2-3 0-16,-2 1 0 0,2-2 0 0,-2 1 0 15,2 0 0-15,0-3 0 0,0-3 0 0,-3 4 0 0,3-4 0 16,0 6 0-16,0-6 0 0,-2 4 0 0,2-4 0 0,0 6 0 15,0-6 0-15,0 0-14 0,0 0 4 16,0 0 1 0,-2 4-71-16,-3-2-13 0,1 0-3 0,-3-2-1 15,0-4-191-15,-2 0-37 0</inkml:trace>
  <inkml:trace contextRef="#ctx0" brushRef="#br0" timeOffset="135973.4199">7567 9589 1176 0,'0'0'33'0,"0"0"7"0,0 0-32 0,0 0-8 0,0 0 0 0,0 0 0 16,0 0 53-16,0 0 9 0,0 0 2 0,0 0 0 15,0 0-7-15,0 0-1 0,0 0 0 0,-2 6 0 16,2 0-19-16,-3 0-4 0,3 0-1 0,-2 1 0 15,2 3 52-15,-2 1 9 0,0-5 3 0,2 1 0 16,-3 1-26-16,3 0-5 0,0 2-1 0,-2 0 0 16,2 2-1-16,0-2-1 15,0 2 0-15,2 4 0 0,-2-3-33 0,0 4-6 0,3 0-2 0,-3 1 0 16,0-2-6-16,2 0-2 0,-2-2 0 0,2 1 0 16,-2 3-13-16,2-2 8 0,1 0-8 0,-1 2 0 15,0 0 28-15,0-2 0 0,1-1 0 0,1 1 0 0,-2-2-12 0,1 2-2 16,-1 0-1-16,0 0 0 0,0 0 13 0,2-2 2 15,-2 1 1-15,3 0 0 0,-3 0-5 16,3 0 0-16,-3-2-1 0,2 1 0 0,-1 0-13 0,1 2-2 16,-2-2-8-16,1 2 12 0,1-2-12 15,-4-3 11-15,2 3-11 0,-2 0 10 0,0 2 2 0,0-2 1 16,-2 2 0-16,2-1 0 0,-2 2 11 0,0 2 1 16,-3 2 1-16,3-2 0 0,-3 1-7 0,3 2-2 15,0 0 0-15,0 0 0 0,-1-1-8 0,3-1-1 0,-2 0-8 16,0-2 12-16,2-1-12 0,0 0 0 0,-2-1 0 0,2-1 0 15,0 1 0-15,0-2 0 0,0 2 0 0,-3-2 0 16,1 0 0-16,2-1 0 0,0 2 0 0,0-2 0 16,0 1 0-16,0 0 8 0,0 0-8 0,0-2 0 15,0 2 0-15,0-2 9 0,0 0-9 0,0-3 8 16,0 2 0-16,0-1-8 0,0-1 12 0,0 1-4 16,0 0 4-16,0-2 0 0,-2 2 0 0,2-4 0 15,0 2-4-15,-2 0 0 0,2 2 0 0,-2 0 0 16,0 0 0-16,2 2 0 0,-2-3 0 0,2 7 0 15,-3-2-8-15,1-2 8 0,0 2-8 0,0-2 8 16,2-2-8-16,-3 0 0 0,3 1 9 0,0 4-9 0,0-2 8 0,0-1-8 16,0 2 8-16,0 0-8 0,0 0 8 15,3 0-8-15,-3 0 8 0,0-1-8 0,2 2 8 0,-2 0-8 16,2 0 10-16,0-2-10 16,-2 3 8-16,3-2-8 0,-1 2 0 0,0 0 9 0,0 2-9 15,2-3 0-15,-2 0 9 0,3-2-9 0,-1 3 8 0,1 2-8 16,-1-2 10-16,1 2-10 0,-1-3 9 0,3 2-9 15,-2-1 8-15,1-1-8 0,-1-1 8 0,-1 2-8 16,-1 0 8-16,1 0-8 0,1-3 0 0,-3 4 8 16,2-1-8-16,1 2 0 0,-3-3 0 0,0-1 8 15,1 0-8-15,-1 2 0 0,-1-3 0 0,2 2 8 16,-1 0-8-16,0 0 0 16,3-2 0-16,-3 1 8 15,0 0-8-15,-2-2 0 0,2 0 0 0,1-2 8 0,-1-1-8 16,0 2 0-16,0 1 0 0,1-5 0 0,-1 3 8 15,2-4-8-15,-4 2 0 0,3-2 0 0,-1 2 0 16,0-2 0-16,0 0 0 16,-2 0 8-16,3 0-8 0,-1-2 0 0,-2 2 0 0,0-6 8 15,2 4-8-15,-2 2 0 0,2 0 0 0,-2-2 0 0,0-4 8 0,0 0-8 0,0 4 0 0,3 2 0 16,-6-3 9-16,6 3-9 0,-3-1 0 0,0-5 0 0,0 0 0 16,0 0 0-16,0 0 0 0,0 0 0 0,0 4 0 15,0-4 0-15,0 6 0 0,0-3 0 0,0-3 0 0,0 0 8 16,0 0-8-16,0 0 0 0,0 4 0 15,0-4 0-15,0 0 0 0,0 0 0 16,0 0 0-16,0 6 0 0,-3-1 0 0,3-5 0 16,0 0 0-16,0 0 0 0,0 0 0 0,0 0 0 15,0 0 0-15,0 0-8 0,0 0 8 0,0 0 0 0,0 0 0 0,0 0 0 16,0 0 0-16,0 0 0 0,0 0 0 16,0 0-8-16,0 3 8 0,0-3 0 0,0 0 0 15,0 0 0-15,-2 4 0 0,2-4 0 0,0 2 0 0,0-2 0 16,0 0 0-16,0 0 0 0,0 0 0 0,0 0 0 15,0 0 0-15,0 0 0 0,0 0 0 0,0 0 0 16,0 0 0-16,0 0 0 0,0 0 0 0,0 0 0 16,0 0 0-16,0 0 0 0,0 0 0 0,0 0 0 0,0 0 0 0,0 0 0 15,0 0 0-15,0 0 8 0,0 0-8 0,0 0 0 16,0 0 0-16,0 0 0 16,0 0 0-16,0 0 0 0,0 0 0 0,0 0 0 0,5 0 0 0,-1 0 0 15,1 0 0-15,-1 0 0 0,1 3 0 0,1-3 0 16,-1 0 0-16,2 0-8 0,-1 0-4 0,0-3 0 15,1 1 0-15,0 1 0 0,2-2 12 0,-2 1 0 16,2 2 0-16,0-1 0 0,0 1 0 16,0-3 0-16,0 3 0 0,2 0 0 15,2 0 10-15,-2 0 1 0,0 0 0 0,3 3 0 0,-1-3-11 16,1 0 0-16,-3 0 0 16,2 0 0-16,-2 0 0 0,0 0 0 0,-2-5 0 15,2 5 0-15,1-1 0 0,-1-2 0 0,-2 3 0 16,2-2 8-16,-3 1-8 0,1-4 0 0,-2 1 0 15,2 3 0-15,-2-4 0 0,0 2 8 0,-3-1-8 16,3-1 0-16,0 4 8 0,-1-4-8 16,-1 4 8-16,-1-4-8 0,-1 4 0 0,1 1 0 0,-2-2 0 15,-2 2 0-15,3-2 0 0,1 0 0 0,-2 0 0 0,-2 2 0 0,0 0 0 0,0 0 0 16,0 0 0-16,0 0 0 0,3 0 0 0,-3 0 0 16,0 0-9-16,0 0 9 0,0 0-24 0,0 0 1 15,0 0 1-15,0 0 0 0,0 0-89 0,0 0-17 16,0 0-4-16,-7 0-824 0,0 2-165 0</inkml:trace>
  <inkml:trace contextRef="#ctx0" brushRef="#br0" timeOffset="136957.25">7745 10922 1500 0,'0'0'42'0,"0"0"10"0,0 0-41 0,0 0-11 0,-4 2 0 0,4-2 0 16,0 0 85-16,-2 2 15 0,2-2 4 0,0 0 0 16,0 0 12-16,-5 4 2 0,5-4 1 0,0 0 0 0,0 0-35 0,0 0-8 15,0 0 0-15,0 0-1 0,0 0 4 0,0 0 1 16,0 0 0-16,0 0 0 0,2 2-21 0,1 2-4 15,-1-2-1-15,2 0 0 0,3 0-18 0,0 0-4 16,0 0-1-16,-1-2 0 0,0 2-7 0,1-2-2 16,2 0 0-16,0 0 0 0,-2 0-4 0,0 0-1 15,-3 0 0-15,1 0 0 0,-1 0 2 0,3 0 0 16,-3 0 0-16,3-2 0 0,-2 2-6 0,1 2-1 16,-3-4 0-16,1 2 0 0,1 2-12 0,-2-2 0 15,2 0 0-15,-3 2 0 0,3-2-8 0,-3 2 8 16,2-2 0-16,-4 0 0 0,0 0-16 0,0 0 4 15,3-2 1-15,-3 2 0 16,2-2-18-16,-2 2-4 0,0 0-1 0,0 0 0 16,0 0-67-16,0 0-14 0,-2-2-2 0,-1-2-1 15,1 0-77-15,-2 0-15 0,1 2-3 0,3 2-800 16</inkml:trace>
  <inkml:trace contextRef="#ctx0" brushRef="#br0" timeOffset="137743.52">7808 10851 896 0,'0'0'20'0,"0"0"4"0,0 0 0 0,-3-4 1 0,3 2-25 0,0 2 0 0,-2-4 0 0,2 4 0 16,0 0 152-16,0 0 26 0,0 0 5 0,0 0 1 15,0 0-24-15,0 0-5 0,0 0-1 0,0 0 0 0,0 0-36 16,0 0-7-16,0 0-2 0,0 0 0 0,0 0-25 0,0 0-4 15,0 0-2-15,0 0 0 0,0 0-21 0,0 0-4 16,0 0-1-16,0 0 0 0,0 0-21 0,0 0-5 16,2 4-1-16,-2-4 0 0,0 4-1 0,0 0 0 15,3-2 0-15,-1 2 0 0,-2-1-1 0,2 2-1 16,0-4 0-16,1 4 0 0,-3-1-5 0,2-2-1 16,0-1 0-16,-2-1 0 0,0 5-2 0,0-5-1 15,2 1 0-15,-2-1 0 0,0 0 7 0,0 0 0 16,0 0 1-16,0 0 0 0,0 0-21 0,0 0 0 15,0 0 0-15,0 0-8 0,0 0 8 0,0 0 0 16,0 0 8-16,0 0-8 0,0 0 11 0,0 0-3 0,0 0 0 0,0 0 0 16,0 0-8-16,0 0 0 0,0 0 0 0,0 0 0 15,0 0 0-15,0 0 0 0,0 0-9 0,0 0 9 16,0 0 0-16,0 0 0 0,0 0 0 0,0 0 9 16,0 0-9-16,0 0 8 0,0 0-8 0,-2 6 8 15,-2 0-8-15,1 0 0 0,3 3 0 16,0-2 0-16,3 3 0 0,-3 0 0 0,0 2 0 15,2 2 0-15,0 0 0 0,0 0 0 0,3-2 0 0,-3 0 8 16,-2 1-8-16,0-1 0 0,2 2 0 0,-2-2 0 16,3-2 8-16,-1 0-8 0,0 0 0 0,0-2 8 15,-2-2-8-15,3-2 0 0,-3-1 0 0,0-3 8 16,0 0-8-16,0 0-14 0,0 0 3 0,0 0 1 16,0-3-22-16,0-3-5 15,0 0-1-15,0-2 0 0,0 0-46 0,0-2-8 16,-3 0-3-16,3 0 0 0,0 2-24 0,0-1-5 0,3-2 0 15,-1 4-1-15,0-3-41 0,0 2-8 0,3-1-2 16,-3 2 0-16,0-1-32 0,3 2-6 16,2-6-2-16,-1 4-404 0</inkml:trace>
  <inkml:trace contextRef="#ctx0" brushRef="#br0" timeOffset="138711.37">7874 10823 1587 0,'0'0'35'0,"0"0"7"0,0 0 2 0,0 0 0 0,0 0-35 0,0 0-9 0,0 0 0 0,0 0 0 15,-3-2 57-15,-2-2 10 0,1 0 1 0,-1 0 1 16,1 0-2-16,1 0-1 0,1 0 0 0,0 0 0 16,-3 2 37-16,1-2 7 0,-1 1 2 0,-1 0 0 15,-1 1-29-15,0 1-6 0,3-2-1 0,-3 3 0 16,-2 0-30-16,4 0-6 0,-1 0-2 0,-3 3 0 16,5-3-10-16,-3 3-1 0,0 0-1 0,1 0 0 15,1 1-14-15,-2 2-2 0,1 2-1 0,-1-4 0 16,2 2-9-16,1 2 12 0,-1 0-12 0,1 4 12 15,2-2 3-15,-1 2 1 0,1 0 0 0,0 0 0 16,0 0-4-16,2 0-1 0,-3-3 0 0,3 3 0 0,0-2 3 16,0 0 1-16,0 0 0 0,0-2 0 0,3 0 0 15,-3 0 0-15,2 1 0 0,0 0 0 0,0-1-6 16,1-3-1-16,-3 1 0 0,2 0 0 0,0-1 1 16,0 1 0-16,1-3 0 0,-1 3 0 0,2-2-1 0,-1 0-8 15,-1 0 12-15,2 0-4 0,-1 0 2 0,1 0 0 16,1 0 0-16,-3-2 0 0,2 2 1 0,1-2 0 15,-1 2 0-15,1-2 0 0,-1 2-3 0,1-2-8 16,2 0 12-16,-4 0-4 0,4 0-8 0,0 0 12 16,0-2-12-16,-1 0 12 0,1 0-12 0,0 0 0 15,-3 0 9-15,3 0-9 0,0-2 8 0,2 0-8 16,0 0 8-16,0 2-8 0,0-4 0 0,-1 0 9 0,-1 2-9 16,2-2 0-16,0 0 8 0,0 0-8 15,-2-2 0-15,2 2 0 0,-3-2 8 0,-1 2-8 0,2-2 0 0,-1 2 0 16,1-2 8-16,-2 0-8 0,-2 0 0 0,2-1 0 15,-1 1 10-15,1-3-10 0,-3 2 8 0,0-1-8 16,1 2 8-16,-1-2-8 0,0-2 8 0,-2 2-8 16,0 0 8-16,0-2-8 0,-2 0 0 15,0 0 8-15,2 2-8 0,-3-1 0 0,-1-2 9 0,2 1-9 16,-1 1 0-16,-1-1 0 0,-1-1 0 0,2 4 0 16,0 1 0-16,-1 2 0 0,-1-2 0 0,1-2 0 15,-1 0 0-15,-1 0 0 0,-1 2 0 0,0 0 0 16,-2-1-10-16,2 1 10 0,-2-3-12 0,-2 3 12 15,2 3-13-15,1-2 4 0,1 4 1 0,-2-3 0 16,-2 2 8-16,2-1-13 0,0 6 5 0,-2-3 8 0,2 2-20 16,-3 2 4-16,1-1 1 0,3 1 0 15,-1 1-9-15,0 1-1 16,0 1-1-16,0-1 0 0,0 0-26 0,2 0-6 16,3 0-1-16,-3-2 0 0,0 4-65 0,3-2-14 0,1 2-2 15,-1 0-1-15,2 0-124 0,-1 2-25 16</inkml:trace>
  <inkml:trace contextRef="#ctx0" brushRef="#br0" timeOffset="140780.09">7254 10299 1630 0,'0'0'72'0,"0"0"16"0,0 0-71 0,0 0-17 0,0 0 0 0,0 0 0 0,0 0 92 0,0 0 14 15,0 0 3-15,0 0 1 0,0 0-22 0,0 0-5 16,0-4-1-16,2-2 0 0,-2 0-10 0,3 0-1 15,1-2-1-15,3 1 0 0,-3-3-16 0,5 2-3 16,-2-1-1-16,2 2 0 0,2-3 3 0,0 0 1 16,0 0 0-16,0-2 0 0,3 2-27 0,-3 0-6 15,3 2-1-15,-1 1 0 0,0-2-6 0,0 1-2 16,1 2 0-16,-1 2 0 0,-1 1-12 0,1-1 0 16,-2 2 0-16,0-1 0 0,-2 3 0 0,0 3 0 15,-2-1 0-15,2-1 0 0,-3 2 28 0,-1-3 4 16,-1 2 0-16,-4-2 0 15,3 1-32-15,-3-1 0 0,0 0 0 0,2 4 0 16,0 1-20-16,-2-5-9 0,0 0-3 0,0 0 0 16,0 0-45-16,0 0-10 0,0 0-1 0,0 0-1 15,0 0-143-15,-4 0-28 0,-5 0-5 0,9 0-2 0</inkml:trace>
  <inkml:trace contextRef="#ctx0" brushRef="#br0" timeOffset="141287.9199">7471 10049 884 0,'0'0'24'0,"0"0"8"0,0 0-32 0,0 0 0 0,0 0 0 0,0 0 0 0,-5-2 104 16,5 2 14-16,-4-2 3 0,-1 2 1 15,5 0 6-15,-4-2 0 0,4 2 1 0,0 0 0 0,-5 0-24 0,5 0-5 16,0 0 0-16,0 0-1 0,-4 2-9 0,4-2-2 15,0 0 0-15,0 0 0 0,0 0-12 0,0 0-4 16,0 0 0-16,0 0 0 0,0 0-25 0,0 0-6 16,0 0-1-16,4 0 0 0,1 0-1 0,2 0-1 15,-3 0 0-15,3 0 0 0,2 0-21 0,0 0-4 16,-3 0-1-16,1 2 0 0,-1 0-12 0,1 0 11 16,-2 0-11-16,-3 0 10 0,2-2-2 0,-4 0 0 15,3 4 0-15,-1 0 0 0,0-2 20 0,-2 4 3 16,0-6 1-16,-2 4 0 0,0 2-20 0,-3 2-4 15,1-3-8-15,-3 4 12 0,0-3-12 0,0 2 0 0,1-1 0 16,0 2 0-16,-1-3 0 0,0 0 0 0,3 0 8 0,-1 0-8 16,3-1 0-16,-3-1 0 0,5-4 0 0,0 0 0 31,0 0-72-31,0 0-15 0,0 0-2 0,-4 2-1245 0</inkml:trace>
  <inkml:trace contextRef="#ctx0" brushRef="#br0" timeOffset="142043.11">6913 10634 1364 0,'0'0'30'0,"-5"-3"6"0,3-1 2 0,0 2 0 0,0-2-30 0,-1-2-8 0,1 1 0 0,-2-1 0 16,1 1 110-16,1 1 21 0,2-2 4 0,-2 0 1 15,0 0-20-15,2 2-3 0,0-2-1 0,-3 2 0 16,3 4-19-16,-2-4-4 0,2-2-1 0,0 2 0 16,0 4-13-16,0 0-3 0,0 0-1 0,0 0 0 0,0 0-31 0,0 0-5 15,-2 6-2-15,0 0 0 0,2 0-33 0,0 2 0 16,0 2 0-16,2 2 0 0,-2 0 8 0,2-2-8 15,3 2 12-15,-3 0-12 0,0-3 16 16,3 1-3-16,-3 0-1 0,0 0 0 0,0-2 9 0,1 0 2 16,-1-2 0-16,0 0 0 0,0-2 1 0,1-2 0 15,-1 2 0-15,-2-4 0 0,0 0-7 0,0 0-1 16,0 0 0-16,0 0 0 0,0 0 7 0,0 0 1 16,0 0 0-16,-2-4 0 0,-1-4-7 0,1 2-1 15,-2-4 0-15,1 0 0 0,-1-2-6 0,-1 0-2 0,3-2 0 16,0 1 0-16,0-3-8 0,2 0 0 15,0-2 0-15,0 2 8 0,2 4-8 0,2 0 0 0,-1-2 0 16,3 2 0-16,1 2 0 0,0 1 0 0,0 0-11 0,-1 3 11 16,0 3 0-16,1-1 0 0,2 2 0 0,-2 2 0 15,2 3 0-15,2 2 0 16,-2 1 0-16,0 1 0 0,-2 4 0 0,2-1-16 0,-2 3 2 16,-4 1 1-16,4 2 13 0,-2 2 0 0,-1-2 0 15,-2 0 0-15,3-2 0 0,-1 2 0 16,-1-4 0-16,-3 0 0 0,2-3 0 15,-2 1 0-15,0-2-8 0,2 0 8 16,-2 0-10-16,0-2 1 0,0-2 0 16,2 2 0-16,-2-4-62 0,0-2-12 0,0 0-2 0,0 0-1 15,-2-2-76-15,-2-2-15 0,1-4-3 16,-1 0-604-16,-1-2-121 0</inkml:trace>
  <inkml:trace contextRef="#ctx0" brushRef="#br0" timeOffset="142726.26">6870 10656 1735 0,'0'0'38'0,"0"0"8"0,-2 5 2 0,-3-2 0 0,1 1-38 0,-1-2-10 0,5-2 0 0,0 0 0 0,0 0 126 0,0 0 23 16,0 0 5-16,0 0 1 0,0 0-31 0,0 0-5 15,0 0-2-15,0 0 0 0,0-6-37 0,3 0-8 16,1 0-2-16,-2 3 0 0,3-3-30 0,2 0-5 16,-3 0-2-16,3-3 0 0,0 3-6 0,-3 0-2 15,3 0 0-15,0 1 0 0,-1-1-13 0,0 2-2 16,1-2-1-16,0 0 0 0,0 2-9 0,2-2 0 15,0 2 0-15,-3 0 0 0,1 0 0 0,2 2 0 16,0 0 0-16,-2 0 0 0,2 2 0 0,-2-2 0 16,-1 0 0-16,-2 0 0 15,3 2-32-15,-3 0-9 0,1 0-2 0,-1-2 0 16,1 2-129-16,-1-2-27 0,1 2-5 16,-1-1-577-16,1 1-116 0</inkml:trace>
  <inkml:trace contextRef="#ctx0" brushRef="#br0" timeOffset="142904.14">7194 10549 1105 0,'0'0'24'0,"0"0"4"16,0 0 2-16,0 0 2 0,0 0-32 0,0 0 0 0,0 0 0 0,0 0 0 0,0 0 123 0,0 0 17 15,0 0 4-15,0 0 1 0,0 0-5 0,0 0 0 16,0 0-1-16,0 0 0 0,0 0-32 0,0 0-7 15,0 6 0-15,-2-2-1 0,0 2-27 0,2 2-6 16,-3-2-1-16,3 2 0 0,-2 2-34 0,0-3-7 16,0 5-2-16,-1-1 0 0,1 0-10 0,2 0-1 15,-2 1-1-15,2 1 0 0,-2-3 22 0,2 2 4 16,0-2 0-16,-3 2 1 0,1-2-23 0,0 0-5 16,2-3-1-16,-2 2 0 0,2 0-8 15,-3-3 8-15,3 0-8 0,-2 0 8 0,2-6-20 0,0 0-5 16,-2 3-1-16,2-3 0 15,0 0-109-15,-5-3-21 0,3 0-5 0,-2-3-1 16,1-3-94-16,3 0-18 0,-2-1-4 0,0-1-522 0</inkml:trace>
  <inkml:trace contextRef="#ctx0" brushRef="#br0" timeOffset="143070.24">7122 10631 1569 0,'0'0'34'0,"0"0"7"0,0 0 2 0,0 0 2 0,0 0-36 0,-4 3-9 0,1 1 0 0,3-4 0 15,-2 5 113-15,2-5 21 0,-2 3 4 0,0 1 1 16,0 1-23-16,4-2-5 0,-2-3-1 0,2 6 0 15,2-4-22-15,1 2-5 0,-1 0-1 0,1-2 0 16,2 2-18-16,-1-2-4 0,1 2-1 0,0-4 0 16,2 2-31-16,-2-2-5 0,2 2-2 0,0 0 0 15,-3-2 12-15,1 2 3 0,-1-2 0 0,-1 0 0 16,1 0-12-16,-1 0-1 0,-1 0-1 0,1 2 0 16,-1-2-3-16,1 2-1 0,-3-2 0 0,0 0 0 15,3 0 5-15,-3 0 1 0,-2 0 0 0,0 0 0 16,2 0-24-16,1 0 0 0,1 0 0 0,-4 0 0 15,0 0 0-15,0 0 0 0,2 2 0 0,1-2 0 16,-3 0 0-16,0 0 0 0,2-2 0 0,-2 2 0 16,2 0 0-16,-2 0 0 0,0 0 0 0,0 0 0 15,0 0-28-15,0 0-3 0,0 0-1 0,0 0 0 16,0 0-91-16,0 4-18 16,-2 0-4-16,0 0-1 0</inkml:trace>
  <inkml:trace contextRef="#ctx0" brushRef="#br0" timeOffset="145775.61">12098 8539 1681 0,'0'0'36'0,"0"0"8"0,0 0 2 0,0 0 2 0,0 0-38 0,0 0-10 0,-4-2 0 0,2-2 0 15,2 4 102-15,0 0 18 0,0 0 4 0,0 0 1 16,0 0-46-16,0 0-10 0,-5 2-1 0,1 0-1 16,4-2-9-16,-3 2-2 0,-1 2 0 0,2 0 0 15,-1 0-13-15,1 0-3 0,2 0-1 0,0 2 0 16,0-1-25-16,-2 1-5 0,4 0-1 0,-2 0 0 15,0 0 9-15,0 0 2 0,2-2 0 0,1 2 0 16,-1-1-1-16,0-2 0 0,3 1 0 16,-1-2 0-16,3 1 7 0,0-2 2 0,-1-1 0 15,1 0 0-15,0 0-18 0,0-1-9 0,-1-4 10 16,1 4-10-16,0-5 8 16,-3 1-8-16,1-1 0 0,-3-1 0 0,2 1 14 0,-4-3-3 15,2 3-1-15,-2-1 0 0,-2-1 8 16,2 0 2-1,-4 2 0-15,0 2 0 16,1 0-1-16,-1 0 0 0,-1 2 0 0,-1 2 0 16,1 0-8-16,-2 0-2 0,3 4 0 0,-3 0 0 15,0 0-9-15,1 2 0 0,-1 2 0 16,0 0 0-16,3 1 0 0,-1 2-11 16,3-4 11-16,0 2-12 0,-1-2 12 0,3-1 0 0,0-6 0 15,3 5 0-15,-1 1 0 0,2 0 0 0,1-5 0 0,-1 3-8 0,1-6 8 16,-1 0 0-16,3 1 8 0,-2-4-8 0,1 4 12 0,-1-4-3 15,-1-1 0-15,1 2 0 0,-1 1 3 0,1-2 0 16,-3 4 0-16,0-3 0 0,-2 4-12 0,0 0 12 0,0 0-12 0,0 0 12 16,0 0-12-16,0 0-9 0,-2-2 9 0,-2-1-13 0,1 0-85 0,3 3-17 0,0 0-3 15,0 0-777-15,0 0-155 0</inkml:trace>
  <inkml:trace contextRef="#ctx0" brushRef="#br0" timeOffset="146692.1">12183 8013 1825 0,'0'0'40'0,"0"0"8"0,0 0 1 0,0 0 3 0,0-2-41 0,2-2-11 0,-4 0 0 0,2 0 0 15,0 4 72-15,0-2 13 0,0 2 3 0,0 0 0 16,-4-3 12-16,4 3 4 0,0 0 0 0,0 0 0 16,0 0-32-16,0 0-7 0,0 0-1 0,-3 1 0 15,3-1-6-15,-2 6-2 0,2-2 0 0,0 4 0 16,2 0-36-16,3 4-7 0,-3 0-1 0,0 0-1 16,1 0 8-16,-1 0 1 0,0 3 1 0,-2 1 0 15,2 0 7-15,-2 0 0 0,3 2 1 0,-3 0 0 16,-3 0-16-16,3 0-3 0,-2-3-1 0,0 3 0 15,2-2-9-15,-2 2 8 0,-3-2-8 16,1 2 8-16,1-2-8 0,1-2 0 0,0-3 0 0,-3 3 8 16,1-2-8-16,0-2 0 0,2 0 0 0,-3 0 0 15,1-2-22-15,-1-2-3 0,3 0-1 0,-2 0 0 16,-1-2-103-16,1-1-21 0,-3 2-4 0,5-1-1 16,2-4-25-16,0 0-4 0,0 0-2 0,-5-3-463 15,3 0-93-15</inkml:trace>
  <inkml:trace contextRef="#ctx0" brushRef="#br0" timeOffset="147491.13">12065 8372 2098 0,'0'-6'46'0,"0"6"10"0,0-2 1 0,0-2 3 0,2 2-48 0,-2 2-12 15,0 0 0-15,0 0 0 0,0-4 47 0,0 4 7 0,0 0 2 16,0 0 0-16,0 0 12 0,0 0 2 0,0 0 1 15,0 0 0-15,0 0-15 0,0 0-2 0,2 6-1 0,-2 0 0 16,2-2-23-16,1 2-5 0,-3 0-1 0,0-2 0 16,2 0 12-16,-2 2 1 0,2 0 1 0,-2 0 0 15,2-2-12-15,1 0-2 0,-3 2-1 0,2 0 0 16,0-2 7-16,0 2 2 0,1-2 0 0,-1 1 0 16,2 0-20-16,-1-1-3 0,-3-1-1 0,2 2 0 15,-2-5-8-15,2 4 0 0,-2-4 9 0,0 0-9 16,0 0 0-16,0 0 9 0,0 0-9 0,0 0 0 15,0 0 16-15,0 0-3 0,0 0-1 0,0 0 0 16,2-3-2-16,3 2-1 0,-1-1 0 0,-1-1 0 16,1 0 3-16,1-1 0 0,-1-2 0 0,3 2 0 15,0-2-12-15,-1-2 0 0,1 2 9 0,-1 0-9 16,1 0 0-16,0 0 0 0,2 2 0 0,-3 0 8 16,-1 2-8-16,2 0 0 0,-1 0 0 0,-1 0 0 15,-1 2 0-15,1-2 0 0,-1 2 8 0,1-2-8 16,-3 2 8-16,-2 0-8 0,2 0 8 0,-2 0-8 0,0 0 8 0,0 0-8 15,0 0 8-15,0 0-8 0,0 0 0 0,0 0 0 16,0 0 0-16,-2 6 8 0,2-6-8 16,-2 4 0-16,2-4 0 0,0 0-8 15,0 0-60-15,0 0-12 0,-2 4-3 0,2-4 0 16,0 0-121-16,0 0-24 0,0 0-4 0</inkml:trace>
  <inkml:trace contextRef="#ctx0" brushRef="#br0" timeOffset="148410.65">12284 7568 1335 0,'-3'-3'29'0,"3"-1"7"0,0-1 0 0,3 2 2 0,-3-3-30 0,0 0-8 16,0 2 0-16,0-2 0 0,0 0 113 0,0 2 22 15,0 4 4-15,-3-4 1 0,1-2-4 0,2 2 0 16,0 4 0-16,0 0 0 0,-2-2-16 0,2 2-3 16,0 0-1-16,0 0 0 0,-5 2-48 0,1 0-9 15,2 2-3-15,-1 4 0 0,1 2-35 0,0 2-7 16,2 4-2-16,-2-1 0 0,-1 1 0 0,3 1 0 16,-1-4 0-16,1 3 0 0,0 0-4 0,0 0 0 15,0 0-8-15,1 0 12 0,-1-3-12 0,3-1 0 16,-3-1 0-16,0 0 0 0,0-1 0 0,2-2 0 15,-2 0 0-15,0-2 0 16,2 0-52-16,0-4-16 0,-2-2-3 0,0 0-1 16,5 0-160-16,-1-2-32 0,3-8-6 0,0 2-2 0</inkml:trace>
  <inkml:trace contextRef="#ctx0" brushRef="#br0" timeOffset="148927.51">12167 7601 2221 0,'0'0'63'0,"-2"-5"13"0,0 1-60 0,2 1-16 0,0 3 0 0,0-4 0 15,2-1 35-15,0 2 4 0,1-1 1 0,-1-1 0 16,0 2 22-16,3 0 5 0,-3-3 1 0,2 1 0 16,1 1-13-16,-3 2-3 0,3-2 0 0,-1 0 0 15,3 0-22-15,-3 2-5 0,3-2-1 0,0 0 0 16,0 0-12-16,2 0-4 0,-3 0 0 0,3 2 0 15,0-2-8-15,0 2 0 0,0 0 0 0,-3 0 0 16,-1 2 0-16,-1 2 0 0,1 0 0 0,-3 2 0 0,0 0 0 0,1 0 0 16,-1 2 0-16,-4 2 0 0,-1 0 28 0,-1 0 3 15,2 2 1-15,-3 0 0 0,1-1-32 0,-1 2 0 16,1-4 0-16,-1 3 0 0,1-2 0 0,1 0 0 16,-1 0 0-16,2-2 0 0,-1 0 0 0,1 0 0 15,2 0 0-15,0 0 0 0,0-6 0 0,2 6 0 16,1-2 0-16,-1 0 0 0,2 2 0 0,-1-2 0 15,1 0 0-15,1 0 0 0,1-1 0 0,-1 2 0 16,-1-1 0-16,1 2 0 0,2 0 12 0,-1 0-3 16,1 0-1-16,0 0 0 0,-3 3-8 0,3-3 0 15,-2 0 0-15,-2 2 0 0,0 0 14 0,-3 0 1 0,0 2 0 0,0 0 0 16,-3 0-5-16,0-2-1 0,0 2 0 0,1-1 0 16,-5 1 18-16,1-2 3 0,-1 1 1 0,-2-2 0 15,0-1-16-15,0 0-3 0,0-2-1 0,0 0 0 16,0 0-1-16,0-2 0 0,1-4 0 0,-1 2 0 15,2-2-10-15,0 0 8 0,0-2-8 0,1 0 8 16,1-2-8-16,3 0-17 0,-3-1 4 0,3-2 1 16,0 0-52-16,2 0-9 0,0 0-3 15,2-1 0-15,0 2-92 0,1-2-20 0,3 2-3 0,-1 0-567 16,2-2-114-16</inkml:trace>
  <inkml:trace contextRef="#ctx0" brushRef="#br0" timeOffset="149481.01">12371 7708 1220 0,'0'0'27'0,"0"0"5"0,0 0 2 0,0 0 0 0,0 0-34 0,0 0 0 15,0 0 0-15,0 0 0 0,0 0 134 0,0 0 20 16,0 0 4-16,0 0 1 0,0 0-53 0,0 0-10 15,0 0-3-15,0 0 0 0,0 0 5 0,0 0 1 16,0 0 0-16,-5 5 0 0,3 1-59 0,-3 2-12 16,5-2-3-16,3 3 0 0,-3-4-14 0,2 1-3 0,0-2-8 0,0 2 12 15,1-2 24-15,-1 2 4 0,2-2 0 0,-1 0 1 16,1 2-3-16,1-2-1 0,-1 0 0 0,3-2 0 16,-3 0-29-16,3 0-8 0,0 0 0 0,0-2 0 15,-3 2 52-15,3-4 10 0,-3 2 2 0,1-2 0 16,1-2-52-16,-2 2-12 0,3-4 0 0,-2 0 0 15,-3 2 0-15,2-2 0 0,-1 0 0 0,-1 2 0 16,0 0 0-16,0 0 0 0,3 0 0 0,-3 2 0 16,-2 2 0-16,0 0 0 0,0 0 0 0,0 0 0 15,2 6 0-15,-2-2 0 0,3 2 0 0,-3 0 0 16,2 2 0-16,0 0 0 0,0 2 0 0,1 1 0 16,-1 0 0-16,-2 1 0 0,-2-2 0 0,2-1 0 15,-3 0 13-15,3 0 0 0,-2-1 0 0,0 0 0 16,2 0 3-16,-2-2 1 0,-1-2 0 0,-1 0 0 0,2 2-1 15,-3-4 0-15,5-2 0 0,-4 4 0 0,-1-2 1 0,1-2 0 16,-1 2 0-16,3-2 0 0,2 0-5 0,-5-2 0 16,1 2-1-16,-1-2 0 0,4 2-3 0,-4-2-8 15,3 0 12-15,-2 0-4 0,4 2-8 0,-5 0 0 16,5 0 0-16,0 0 8 0,0 0-8 0,-4-4 0 16,-1 2 0-16,3 2 0 0,2 0-17 15,-5-2 1-15,-1 0 0 0,1 2 0 16,5 0-112-16,-7 2-23 0,3 0-4 0,4-2-1175 0</inkml:trace>
  <inkml:trace contextRef="#ctx0" brushRef="#br0" timeOffset="153053.46">8185 10607 943 0,'0'0'20'0,"0"0"5"0,0 0 1 0,0 0 1 0,0 0-27 0,0 0 0 15,0 0 0-15,0 0 0 0,0 0 118 0,0 0 18 16,0 0 4-16,0 0 1 0,0 0-16 0,0 0-3 16,0 0-1-16,0 0 0 0,0 0-12 0,0 0-2 0,0 0-1 15,0 0 0-15,0 0-26 0,0 0-6 16,0 0-1-16,0 0 0 0,0 0-18 0,0 0-4 16,0 0-1-16,0 0 0 0,0 0-10 0,0 0-1 0,0 0-1 0,0 0 0 15,0 0-2-15,0 0 0 0,0 0 0 16,0 0 0-16,0 0-12 0,0 0-4 0,0 0 0 0,2 3 0 15,-2-3 11-15,2 6 1 0,3-1 1 0,-1-1 0 16,1 2-33-16,-3-3 0 16,3 1 0-16,-1 2 0 0,1-1 0 0,-1 1 0 15,3 0 12-15,-3-1-12 0,1-1 14 0,-1 2-4 0,3-2-1 16,-1 4 0-16,1-2 6 16,0 2 1-16,2 0 0 0,0 0 0 15,0 2-2-15,2 0 0 0,0 0 0 16,0-1 0-16,3 0-2 0,1 0-1 15,1 1 0-15,2-2 0 0,-3 0-11 16,3-2 10-16,0 2-10 16,2-2 10-16,-2-2-10 0,0 2 8 0,2 0-8 0,-2-2 8 15,-1 2 0-15,-1 0-8 0,-2-3 12 16,1 3-4-16,-3-1 2 0,1-1 0 16,-2-2 0-16,0-1 0 0,0 4-10 15,0-4 10-15,-2 2-10 0,0 0 10 0,0-3-10 0,0 3 0 16,-2-3 0-16,-2 0 8 0,-1 0-8 0,-4 0 0 0,7-3 9 0,-3 3-9 15,0-1 0-15,1 1 8 0,1 0-8 0,-1 0 0 0,-1-2 0 16,1-1 0-16,-3 3 0 0,3-1 0 0,-1-1 0 0,1-1 0 0,-1 3 0 16,-2 0 0-16,3 3 0 0,-1-3 0 0,-1-3 0 0,1 3-8 0,-4 0-10 15,0 0-2-15,2 3 0 0,-2-3 0 0,0 0-36 0,0 0-7 0,0 0-1 0,-2-4-1 16,0-1-101-16,-3 2-20 0,1-3-4 0,-3 0-1030 16</inkml:trace>
  <inkml:trace contextRef="#ctx0" brushRef="#br0" timeOffset="154004.23">8178 10613 1384 0,'0'0'39'0,"-2"-3"9"0,-3 3-38 0,5 0-10 0,-4-1 0 0,4 1 0 15,0 0 53-15,0 0 9 0,-5-2 2 0,3-1 0 16,2 3 51-16,0 0 10 0,0 0 3 0,0 0 0 15,0 0-23-15,0 0-4 0,0 0-1 0,0 0 0 16,0 0-32-16,0 0-6 0,0 0-2 0,0 0 0 16,-1 5-6-16,1 1-2 0,0 0 0 0,0 4 0 15,0-3-32-15,1 4-6 0,-1-4-2 0,0 3 0 16,2 0 23-16,1 2 4 0,-3-2 1 0,2 2 0 16,-2-2-16-16,2 0-2 0,0-2-1 0,1 2 0 15,-1-1 11-15,0 0 3 0,-2-3 0 0,2 1 0 0,-2-1-22 16,3 0-4-16,-1 0-1 0,0-2 0 0,-2 2-8 15,0-6 8-15,0 0-8 0,0 0 8 0,0 0 1 0,0 0 0 16,0 0 0-16,0 0 0 0,0-6 2 0,-2 0 0 16,2-2 0-16,-2-1 0 0,-1 0-11 0,1 0 8 15,0-1-8-15,0-2 8 0,2 2-8 0,-3 0 8 16,3 0-8-16,-2 2 8 0,2 0-8 0,0 0 8 16,0 0-8-16,0 2 8 0,0 0-8 15,-2 3 0-15,2-2 0 0,0 5 0 0,0 0 0 0,0 0 0 16,0 0 0-16,0 0 0 0,0 0 0 0,2-1 0 15,-2 1-8-15,2-3 8 0,3 3 0 0,-3-2 0 16,-2 2 0-16,7 0 8 0,-3 2-8 0,3-2 0 16,0 0 0-16,0 0 0 0,-1 3 0 0,1-3 0 0,0 0-10 15,0 1 10-15,-1 1-12 0,1-2 12 0,-3 0-13 0,3 3 5 16,-3-3 8-16,1 0 11 0,1 1-3 0,-6-1 0 16,3 0-8-16,-3 0 8 0,4 2-8 0,-4-2 8 15,0 0-8-15,0 0 0 0,5 2 0 0,-5-2 8 16,0 0-8-16,0 0 10 0,0 0-10 0,2 4 10 15,-2-4-10-15,2 4 8 0,-2 2-8 0,-2-4 8 16,2-2-8-16,-2 6 0 0,-1-2 9 0,1 0-9 16,-2 0 8-16,-1 0-8 0,1 2 8 0,-1-2-8 15,1 2 0-15,-1-2 8 0,1 0-8 0,0 1 0 16,-1 0 0-16,-1 1 0 0,1 0 0 0,1 1 0 16,-1-1 0-16,1 0 0 0,1-2 0 0,-1 2 0 15,-1 0 0-15,1 2 0 0,-1-4 0 0,3 2-8 16,-2-2-13-16,1 2-3 0,-1-4 0 0,4-2 0 15,0 0-92-15,0 0-20 16,0 0-3-16,0 0-757 0,0 0-151 0</inkml:trace>
  <inkml:trace contextRef="#ctx0" brushRef="#br0" timeOffset="155299">8996 10708 1612 0,'0'0'36'0,"0"0"7"0,0 0 1 0</inkml:trace>
  <inkml:trace contextRef="#ctx0" brushRef="#br0" timeOffset="155962.25">8993 10710 903 0,'0'0'20'0,"0"0"4"0,0 0 0 0,0 0 2 0,0 0-26 0,0 0 0 0,0 0 0 0,0 0 0 15,0 0 75-15,0 0 9 0,0 0 3 0,0 0 0 16,-2-4 7-16,2 4 2 0,0-4 0 0,0 4 0 16,0 0-3-16,0 0 0 0,0-4 0 0,0 4 0 15,0 0 6-15,-2-4 1 0,2 4 0 0,0 0 0 16,0 0-48-16,0 0-10 0,0 0-2 0,0 0 0 16,0 0-10-16,0 0-2 0,0 0-1 0,0 0 0 15,0 0-11-15,0 0-1 0,0 0-1 0,0 0 0 16,0 0 13-16,0 0 2 0,0 0 1 0,0 0 0 15,0 0-1-15,0 0 0 0,0 6 0 0,-2-2 0 16,2 2-5-16,0-2 0 0,0 2-1 0,0 2 0 0,2 0 4 16,-2 1 1-16,2 3 0 0,0 0 0 0,1 0-7 0,-3-2-1 15,2 2 0-15,0-2 0 0,0 0-1 0,-2 2-1 16,3-2 0-16,-1 1 0 0,-2 1-2 0,0-3-1 16,2 0 0-16,-2 1 0 0,0-2-4 0,0 2-1 15,0-2 0-15,0 0 0 0,0 0-10 0,0 0 8 16,0-2-8-16,-2-2 8 0,2 2-8 0,0-2 12 15,0-4-12-15,0 0 12 0,0 0-12 0,0 0 0 16,0 4 0-16,0-4 0 0,0 0 10 0,0 0-10 16,0 0 12-16,0 0-12 0,0 0 16 0,0 0-3 15,0 0-1-15,-5-2 0 0,3-2 0 0,0 2-1 0,0-2 0 16,-1-2 0-16,3 0-11 0,0-2-12 0,0 0 2 16,-2 0 1-16,2-1 18 0,2-2 4 0,-2 1 1 15,3-2 0-15,-1 0-14 0,0 0 0 0,-2 3 0 0,2-3 0 16,3-2 0-16,-3 4 0 0,0-2 0 0,3-2 0 15,-1 4 20-15,0 1-3 0,-2-1 0 16,3-1 0-16,-1 4-17 0,-1 1 0 0,1 2 8 0,1 0-8 31,-1 0-21-31,3 4-8 0,0 2-2 0,-1 4 0 0,1-1 31 0,0 4 0 0,-3 0 0 0,1 6 0 16,2-3 0-16,-3 1 0 0,1-1 0 0,-2 0 0 16,2 0 0-16,-1 0 20 0,1 2-4 0,-3 0 0 15,3-2-16-15,-3-1 10 0,0 1-10 16,-2-1 8-16,2 0-8 0,1-3 0 0,-1 2 9 15,-2 0-9-15,0-4 0 0,0 0 0 0,0 0 0 16,-2 0 8-16,4-2-8 0,-2-4-8 0,0 0 8 0,0 0-12 16,0 0-15-16,0 0-3 0,0 0-1 0,0 0 0 15,-5-2-86-15,-1 0-18 0,1-2-3 0,-2-2-1 16,5-2-61-16,-2 0-13 16,-2 0-3-16,1 0 0 0,1 0-76 15,-1 2-15-15,-2-13-3 0,3 8-1 0</inkml:trace>
  <inkml:trace contextRef="#ctx0" brushRef="#br0" timeOffset="156748.97">8937 10896 1764 0,'0'0'39'0,"0"0"8"0,0 0 1 0,0 0 1 0,0 0-39 0,0 0-10 0,0 0 0 0,0 0 0 16,0 0 89-16,0 0 16 0,0 0 3 0,2-1 1 15,-2 1-14-15,3-3-3 0,-1 1-1 0,2 1 0 16,-1-3-23-16,-1-1-5 0,2 4-1 0,-1-4 0 15,1 2-26-15,3-1-6 0,-3-1-1 0,3 4 0 16,0-4 7-16,0 4 0 0,-1-1 1 0,1-2 0 16,0 2-22-16,1 0-5 0,-1 2-1 0,2-2 0 15,2-2 5-15,0 4 1 0,1-2 0 0,-1 2 0 16,0 0-7-16,0-2-8 0,-2 0 11 0,0 2-11 16,0-2 9-16,-3 2-9 0,3 2 0 0,-2-2 9 15,0-2 16-15,-3 0 3 0,-1 0 1 0,1 0 0 16,-2 2-29-16,-2 0 0 0,3 0 0 0,-3 0 0 15,0 0 12-15,0 0-4 0,0 0-8 0,0 0 12 16,0 0-3-16,0 0-1 0,2-4 0 0,-2 4 0 16,0 0-8-16,0 0 12 0,0 0-12 0,0 0 12 0,0 0-12 0,0 0 12 15,0 0-12-15,0 0 12 0,0 0-12 0,0 0 0 16,0 0 0-16,2 4 0 0,-2 0 0 0,0 2 0 16,0-6 0-16,0 6 0 0,2 0 0 0,-2 2 0 15,0 2 0-15,3-2 0 0,-3-1 0 0,0 3 0 16,2-2 0-16,-2 1 0 0,2-2 0 0,3-1 0 15,-3 0 0-15,2 0 0 0,0 0 0 0,-2-2 8 16,3 0-8-16,-1 0 8 0,3-2-8 0,-2 0 0 16,-1 0 9-16,1 0-9 0,1 0 8 0,-1-2-8 15,-1 0 8-15,-1 0-8 0,-3 0 0 0,4 0 8 16,1-4-8-16,-1 0 0 0,1 0 9 0,-3 0-9 16,0-2 12-16,0 2-12 0,1 0 9 0,-1-2-9 15,0 2 0-15,0 0 9 0,-2 4 7 0,0 0 0 16,0 0 1-16,0 0 0 0,3-2-28 0,-3 2-5 0,4 0-2 0,1 5 0 15,-2-2 18-15,0 3 0 0,1 0-8 0,-2 2 8 16,3 2 0-16,-3-2 0 0,0 2 0 0,1 0 0 16,-1 0 0-16,-2 0 0 0,2-1 0 0,-2 0 0 15,2-2 0-15,-2-1 0 0,-2 2 0 0,2-2 0 16,-4 0 15-16,1-2 3 0,1 0 1 0,-2 0 0 16,-3 0-10-16,0-2-1 0,1-2-8 0,-1 2 12 15,1-2-12-15,-1 0 11 0,0 0-11 0,0 0 10 16,1 0-10-16,-1 0 12 0,0 0-12 0,0-2 12 15,3 2-4-15,-1 0-8 0,-1-2 12 0,1 0-4 16,3 2-8-16,2 0 0 0,0 0 0 0,-5-2 0 16,5 2 0-16,-2-4 0 0,-2 2 0 0,4 2 0 15,-2-4 0-15,2 4 0 0,0 0 0 0,-2-2 0 0,0-4-12 16,2 6-5-16,0 0-1 0,0 0 0 16,0 0-42-16,0 0-8 0,0-3-1 15,0 3-1-15,0 0-132 0,0 0-26 0,0 0-6 16</inkml:trace>
  <inkml:trace contextRef="#ctx0" brushRef="#br0" timeOffset="167577">11487 4854 648 0,'0'0'14'0,"0"0"3"0,2 0 1 0,1 0 0 0,-3 0-18 0,3 0 0 0,2 0 0 0,-3 2 0 15,3-2-16-15,-5 0-6 0,0 0-2 0,0 0 0 16,4 0 24-16,-4 0 12 0,5-2-2 0,-5 2 0 16,0 0 11-16,0 0 3 0,0 0 0 0,0 0 0 15,0 0 9-15,0 0 3 0,0 0 0 0,0 0 0 16,0 0-26-16,0 0-10 0,0 0 8 0,0 0-8 15,-3-4 0-15,3 4 0 16,0 0 0-16,0 0 0 0,0 0 0 0,0 0 12 0,0 0-4 0,0 0 0 16,0 0 6-16,0 0 1 0,0 0 0 0,0 0 0 15,0 0-5-15,0 0-1 0,0 0 0 0,0 0 0 16,0 0-9-16,0 0 0 0,0 0 0 0,0 0 0 16,0 0 30-16,0 0 4 0,0 0 1 0,0 0 0 15,0 0 12-15,0 0 2 0,0 0 1 0,0 0 0 16,0 0-16-16,0 0-3 0,0 0-1 0,0 0 0 15,0 0 8-15,0 0 2 0,0 0 0 0,0 0 0 16,0 0 16-16,0 0 4 0,0 0 1 0,0 0 0 16,0 0-22-16,0 0-5 0,0 0-1 0,0 0 0 0,0 0-12 15,0 0-2-15,0 0-1 0,-4 2 0 0,4-2-18 0,0 0 0 16,0 0 8-16,-5 2-8 0,1 0 19 16,4-2 0-16,0 0 0 0,0 0 0 0,-2 2 9 0,2-2 3 15,0 0 0-15,0 0 0 0,0 0 6 0,0 0 2 16,0 0 0-16,0 0 0 0,0 0-10 0,0 0-1 15,0 0-1-15,0 0 0 0,0 0-3 0,0 0 0 16,-5 2 0-16,5-2 0 0,-1 6-3 0,1 0-1 16,-3-2 0-16,3 2 0 0,-2 0-5 0,2-2-2 15,0 2 0-15,0 0 0 0,0 0-13 0,0 2 0 0,0-3 0 16,0 6 0-16,0-4 16 0,2 3-4 16,-2 0 0-16,0 0 0 0,3-2-2 15,-2 2-1-15,-1 0 0 0,2-4 0 16,1 0-9-16,-1 1 0 0,0 2 0 0,0-3 0 0,-2 2 24 0,3-3 7 15,-1 1 1-15,0-1 0 16,0 1-32-16,-2-3 0 0,3 3 0 16,-1-2 0-16,-2-4 15 0,0 0-3 0,0 0-1 0,0 0 0 15,0 0 1-15,0 0 1 0,0 4 0 0,0-4 0 0,0 0-4 0,0 0-1 16,0 0 0-16,0 0 0 0,0 0-8 16,2 4 0-16,-2-4 0 0,0 0 0 0,0 0 0 0,0 0 0 15,0 0 0-15,0 0 0 0,0 0 0 0,0 0 0 16,0 0 0-16,0 0 0 0,0 0 28 0,0 0 3 0,0 0 1 0,0 0 0 15,0 0-32-15,0 0 0 0,0 0 0 16,0 0 0-16,0-4 0 0,-2-1 0 0,2-4 0 0,-2 0 0 16,2 0 0-16,0 3 0 0,0-1 0 15,0 1 0-15,0-2 0 0,0-2 0 0,0 2 0 16,0 0 0-16,0-2 12 0,-3 2-4 0,1 0-8 0,2 0 12 16,0 2-12-16,-2-2 0 0,0 1 0 15,-1 1 0-15,3 1 0 0,-2-1 0 0,0 2 0 16,2 3 0-16,0 1 0 0,0 0-10 0,-2-6 0 0,-1 1 0 15,3 2 10-15,0 3-13 0,0-4 5 0,0 4 8 16,0 0-9-16,-2-5 9 0,1 2 0 0,1-1 0 16,-3 0 0-16,3 4 0 0,0 0 0 15,0 0 0-15,0-2 0 0,0 2 11 0,0-4 0 0,0 4 0 0,0 0-29 16,0 0-6-16,0 0 0 0,0 0-1 16,0 0-41-16,0 0-8 0,0 0-2 0,0 0-725 15,0 0-146-15</inkml:trace>
  <inkml:trace contextRef="#ctx0" brushRef="#br0" timeOffset="171325.27">17621 4834 978 0,'0'0'28'0,"0"0"5"16,0 0-33-16,0 0 0 0,0 0 0 0,0 0 0 0,0 0 83 0,0 0 9 0,0 0 3 15,0 0 0-15,0 0-22 0,0 0-4 0,0 0-1 0,0 0 0 16,0 0 7-16,0 0 1 0,0 0 0 0,-4 0 0 16,4 0-8-16,0 0 0 0,-5 0-1 0,5 0 0 15,-4 2-16-15,-1 0-3 0,5-2-1 0,0 0 0 16,-2 2-24-16,-2 2-5 0,4-4-1 0,-3 2 0 16,1 4-5-16,0-2 0 0,2-4-1 0,-2 4 0 15,0 0 1-15,0 2 0 0,0-2 0 0,2 4 0 16,-3-2 4-16,1 0 0 0,2 0 1 0,-2 4 0 15,0-2 4-15,-1 2 1 0,3-1 0 0,-2 3 0 16,0 0-6-16,2 0 0 0,-2-2-1 0,-1 4 0 16,1 2-5-16,-2-2-1 0,4 1 0 0,-3 1 0 15,3 2 6-15,0-2 1 0,0 0 0 0,0 0 0 16,0 0 3-16,0 2 1 0,0-1 0 0,0 1 0 16,3 0-8-16,-3 2 0 15,0-2-1-15,0 0 0 0,0 0-1 0,0-3 0 0,-3 6 0 16,3-4 0-16,0 3 2 0,-2-2 0 0,2 0 0 0,0 2 0 0,-2-1 16 15,2-1 3-15,-2 0 1 0,-1 2 0 0,1-2-32 0,0 2 0 16,2-2 0-16,0 1 0 0,0 2 0 0,0-4 0 16,0-1 0-16,-2 2 0 0,2 0 0 0,0 2 0 15,0-3 0-15,0 3 0 0,0 0 0 16,0-2 0-16,-3 2 0 16,3-3 0-16,0 4 0 0,-2-3 9 0,2 1-9 15,-2 1 8-15,0-2-8 0,2-2 12 0,-3 0-12 0,3 0 12 16,0-1-12-16,-2 1 10 0,2 2-10 15,0-2 10-15,0-2-10 0,0 2 10 0,0 0-10 16,-2 2 10-16,2 0-10 0,0-1 10 0,0 1-10 16,0-2 10-16,0 2-10 0,0-3 8 15,0 3-8-15,0-2 8 0,0 1-8 0,0-4 8 0,0 1-8 16,-2 2 8-16,2 2-8 0,-3-1 8 16,3 1-8-16,0-2 8 0,0 2-8 0,0-2 0 0,-2 0 0 0,2 0 8 0,0 0-8 15,0 0 0-15,2-2 9 0,-2 2-9 0,0-3 9 0,0 3-9 0,0 0 12 16,0-2-12-16,0 2 12 0,-2-2-4 15,2 2 0-15,-2-1-8 0,2 1 10 0,0 0-10 16,0-2 8-16,0 2-8 0,0-2 0 0,0 2 0 16,0-3 8-16,0 2-8 0,0-3 0 0,0 0 0 15,0 1 0-15,0 1 8 0,0 0-8 0,0-2 0 0,2 2 0 16,-2-3 0-16,0 4 0 0,0-1 0 0,0-4 8 16,2 2-8-16,-2-1 0 0,0 3 0 15,0-2 0-15,0 2 0 0,0-2 12 0,0 0-4 0,0 2 0 16,0-2 0-16,0-1-8 0,3 0 0 0,-3 1 0 15,0-3 0-15,0-1 0 0,0 2 0 0,2 0 8 16,-2 0-8-16,0 0 8 0,-2-2-8 0,2-2 8 0,-3 0-8 0,6 1 8 16,-3-1-8-16,0 0 8 0,0 0-8 15,0-2 0-15,0-4 0 0,0 0 8 0,0 0-8 0,0 0 0 0,0 0 0 16,0 0-10-16,0 0 10 16,0 0-34-16,0 0-1 0,2-1 0 0,2-4-901 15,1-2-181-15</inkml:trace>
  <inkml:trace contextRef="#ctx0" brushRef="#br0" timeOffset="172643.76">17617 4783 903 0,'0'0'20'0,"0"0"4"15,0 0 0-15,0 0 2 0,0 0-26 0,0 0 0 0,0 0 0 0,0 0 0 0,0 0 52 0,0 0 4 16,0 0 2-16,0 0 0 0,0 0 32 0,0 0 6 16,0 0 2-16,0 0 0 0,0 0-8 0,0 0-2 15,0 0 0-15,0 0 0 0,0 0-11 0,0 0-2 16,0 0-1-16,0 0 0 0,0 0-25 0,0 0-5 16,0-5 0-16,0 5-1 0,0 0-15 0,0 0-2 15,0 0-1-15,0 0 0 0,2-3-5 0,-2 3-2 16,2-3 0-16,1 0 0 0,1 0 1 0,-2 2 0 15,3-4 0-15,-1 2 0 0,1 3 11 0,-3-2 2 16,3 2 1-16,-1-2 0 0,1 0-6 0,-1 2-2 16,3-2 0-16,0 0 0 0,-1 0-1 0,3-2-1 15,-3 4 0-15,1-2 0 0,2-2-23 0,0 4 0 0,2-2-10 0,-2 2 10 16,0 0 0-16,3-2 12 0,-3 2 0 16,1-2 0-16,-1 2-4 0,2 0-8 0,-2 0 11 0,0-2-11 15,3 2 13-15,-3 0-4 0,0 0-1 16,0 0 0-16,0 2-8 0,-1-2 0 0,1-2 9 0,-2 2-9 15,2-2 14-15,0 2-2 0,-3-2 0 0,1 2 0 16,0 0 1-16,0 0 0 0,-1 0 0 0,1-2 0 16,-2 2-2-16,1 0-1 0,-1 0 0 0,-1 2 0 15,-2-2 2-15,2 0 0 0,-1 0 0 0,-3 0 0 16,4 0-2-16,-4 0 0 0,2-2 0 0,-2 2 0 16,5 0-2-16,-5 0-8 0,0 0 12 0,0 0-4 15,2-2-8-15,-2 2 12 0,0 0-12 0,0 0 12 0,0 0 0 16,0 0 0-16,2-2 0 0,-2 2 0 15,0 0 1-15,0 0 1 0,0-4 0 0,0 4 0 0,0 0-2 16,0 0 0-16,0-2 0 0,0 2 0 16,0-4-3-16,0 4-1 0,0 0 0 0,0 0 0 0,0 0-8 15,0 0 0-15,0 0 9 0,0 0-9 0,0 0 0 16,0 0 8-16,0 0-8 0,0 0 0 0,0 0 8 16,-4 2-8-16,4-2 8 0,-5 2-8 0,5-2 0 15,-4 2 0-15,4-2 0 0,-5 0 0 0,5 0 0 0,-4 2 0 16,-1 0 0-16,2 0 0 0,-2-4 0 15,1 2 0-15,-3 0 0 0,2-2 0 16,-1 2 0-16,1 0 0 0,1 2 0 0,-3-2-8 0,0 4 8 16,3-2 0-16,-3 0 0 0,0 0 0 0,0 0 0 0,1-2 0 15,1 2 0-15,-1 0-8 0,-1 0 8 0,3 0 0 16,-1 0 0-16,1 0-8 0,-1 0 8 16,5-2-12-16,0 0 12 0,0 0-12 0,0 0 12 0,-4 2-13 0,4-2 5 15,0 0 8-15,0 0-9 0,0 0 9 0,0 0 0 0,0 0 0 16,0 0 0-16,0 0 0 0,0 0 0 0,0 0 0 31,0 0-53-31,0 0-7 16,0 0-2-16,0 0-841 0,0 0-168 0</inkml:trace>
  <inkml:trace contextRef="#ctx0" brushRef="#br0" timeOffset="173685.27">17678 4781 529 0,'0'0'11'0,"0"0"2"0,0 0 1 0,-5 2 2 0,5-2-16 0,-4 1 0 0,1 2 0 0,3-3 0 0,-4-3 60 0,-1 3 8 16,3-1 1-16,-2 1 1 0,4 0 39 0,-5 0 8 16,1-2 2-16,4 2 0 0,0 0 9 0,-5-3 1 15,1 2 1-15,4 1 0 0,0 0-22 0,-3 0-5 16,3 0-1-16,0 0 0 0,0 0-29 0,-4-5-5 15,2 4-2-15,2 1 0 0,0 0-25 0,0 0-5 16,0 0 0-16,0 0-1 0,2-2-19 0,2-1-4 16,3 2-1-16,-2-1 0 0,1 2-2 0,1-3 0 15,-2 2 0-15,1-1 0 0,-1 2 3 0,-1-2 0 0,-1 0 0 16,-3 2 0-16,4 0 6 0,-4 0 2 0,2-2 0 0,-2 2 0 16,0 0 12-16,0 0 4 0,0 0 0 0,0 0 0 15,0 0-11-15,0 0-1 0,0 0-1 0,0 0 0 16,0 0-4-16,0 0-1 0,0 0 0 0,0 0 0 15,0 0 1-15,0 0 0 0,0 0 0 0,0 0 0 16,0 0-5-16,0 0-1 0,0 0 0 0,0 0 0 16,0 0-13-16,0 0 0 0,2 0 0 0,-2 0 0 15,0 0 0-15,0 0-12 0,4-2 3 0,-1 2 0 32,-3 0-115-32,4 0-24 0,1 2-4 0,-3 0-632 0,2-2-126 0</inkml:trace>
  <inkml:trace contextRef="#ctx0" brushRef="#br0">17594 4793 1967 0,'-6'-9'56'0,"6"9"12"0,-2 0-55 0,2 0-13 0,0 0 0 15,0 0 0-15,0 0 28 0,0 0 4 16,0 0 0-16,0 0 0 0,0 0 18 0,0 0 4 0,0 0 1 0,2-3 0 15,2 0-7-15,-2 2-2 0,3-4 0 0,2 4 0 16,-3-1-12-16</inkml:trace>
  <inkml:trace contextRef="#ctx0" brushRef="#br0" timeOffset="175271.03">17601 4368 1134 0,'0'0'24'0,"0"0"6"0,0 0 1 0,0 0 1 0,0-4-32 0,0 0 0 0,0 0 0 0,0-2 0 0,0 2 71 0,0 0 7 16,0-2 2-16,2 2 0 0,-2 0-23 0,0 4-4 15,3-4-1-15,-3 4 0 0,0 0-20 0,0 0-4 16,0 0 0-16,0 0-1 0,2 6 6 0,-2 0 2 15,0 2 0-15,0 4 0 0,0 2 2 0,0 1 1 16,2 0 0-16,-2 3 0 0,0 0-6 0,0-1 0 16,0 3-1-16,0 0 0 0,0-2-10 0,0 2-1 15,0-3-1-15,0 1 0 0,0-2-4 0,0-2-1 16,0 2 0-16,0-4 0 16,0-2 2-16,0-1 0 0,0 2 0 0,0-1 0 15,0-3 0-15,0-1 0 0,0 0 0 16,0 0 0-16,0-6-8 0,0 0-8 0,0 0 11 0,0 0-11 0,0 0 0 15,0 0 0-15,0 0 0 0,0 0 0 16,0 0-69-16,-2-4-21 0,0-2-4 0,-1 0-1 16,3 0-81-16,0-3-17 0</inkml:trace>
  <inkml:trace contextRef="#ctx0" brushRef="#br0" timeOffset="178876.8199">17532 5285 280 0,'0'0'0'0,"0"0"12"0,0 0-3 0,0 0-1 0,0 0-8 0,0 0 0 0,-2-4 0 0,0-1 0 15,-3-1 0-15,3 3 0 0,2-1 0 0,0-2 0 16,-2 0 0-16,2 0 8 0,-3-2 0 0,3 0 0 15,0 0 56-15,-2 0 12 0,2 0 1 0,0-2 1 16,0-2-43-16,0 0-9 0</inkml:trace>
  <inkml:trace contextRef="#ctx0" brushRef="#br0" timeOffset="182705.19">17854 4729 936 0,'0'0'26'0,"-2"0"7"0,-5 0-33 0,2 0 0 0,1 0 0 0,2 0 0 15,2 0 77-15,-7 2 9 0,2-2 2 0,3 0 0 16,2 0 6-16,0 0 2 0,-4-2 0 0,4 2 0 15,0 0-23-15,0 0-4 0,0 0-1 0,0 0 0 16,0 0-4-16,0 0 0 0,0 0-1 0,0 0 0 16,0 0 3-16,0 0 1 0,-5 0 0 0,5 0 0 15,0 0-10-15,0 0-1 0,0 0-1 0,0 0 0 16,0 0-16-16,0 0-3 0,0 0-1 0,0 0 0 16,0 0 5-16,0 0 2 0,0 0 0 0,0 0 0 15,0 0-13-15,0 0-2 0,0 0-1 0,0 0 0 16,0 0 1-16,0 0 0 0,0 0 0 0,0 0 0 0,0 0 1 0,0 0 0 15,0 0 0-15,0 0 0 0,0 0 4 16,0 0 2-16,0 0 0 0,0 0 0 0,0 0-18 0,0 0-4 16,0 0-1-16,0 0 0 0,0 0-11 0,0 0 0 15,0 0 0-15,0 0 8 0,0 0 0 0,0 0 0 16,0 0 0-16,0 0 0 0,0 0 0 0,2-2 0 16,3 2 0-16,-1-2 0 0,-1 0-8 0,1 2 8 15,1 0-8-15,-1-2 8 0,1 2-8 0,-1-2 0 16,1 2 0-16,1 0 8 0,3 2 10 0,-2-2 2 15,4 2 0-15,-2-2 0 0,0 0-20 0,0 0 0 16,2-2 8-16,2 0-8 0,-1 2 8 0,3 0-8 0,-2 0 9 16,1 0-9-16,-1 2 12 0,3-2-3 15,0 0-1-15,-1 0 0 0,0 0-8 0,1 0 10 16,0 0-10-16,2 0 10 0,0 2-10 16,0-2 0-16,-1 0 0 15,-1-2 0-15,4 2 14 0,-2-2-2 0,0 0-1 16,-3 0 0-16,-1 0-11 0,-1 0 0 15,1 2 0-15,-3-2 0 0,0 0 0 16,0 0 0-16,-2 2 10 0,-2-2-10 0,1 0 13 16,-1 2-4-16,2 0-1 0,-4 0 0 15,-1-2-8-15,1 2 0 16,-1-2 0-16,-2 0 0 0,3 1 0 0,-3-2 0 0,-2 3 0 16,0 0 0-16,0 0 0 0,0 0-17 0,0 0 4 0,0 0 1 0,0 0-93 15,0 0-19-15,0 0-3 0,0-2-827 0,0 2-166 0</inkml:trace>
  <inkml:trace contextRef="#ctx0" brushRef="#br0" timeOffset="183351.31">18332 4646 1653 0,'0'0'47'0,"-5"-3"10"0,5 3-45 0,-4 0-12 0,-1 0 0 0,5 0 0 0,0 0 0 0,-4-1 0 15,4 1 0-15,0 0 0 0,-5-2 147 0,5 2 30 16,0 0 7-16,0 0 0 0,0 0-74 0,0 0-15 15,0 0-3-15,0 0-1 0,0 0-23 0,0 0-4 16,5 0 0-16,-1 0-1 0,1 0-24 0,1 2-5 16,1-2-1-16,0 1 0 0,1-1-14 0,1 3-3 0,-2-1-1 15,2-1 0-15,-2 2-7 0,-3 0-8 0,3 2 11 0,-3-1-11 16,1 2 28-16,-3 1-2 0,0-1 0 0,-4 2 0 16,0-2 3-16,0 2 1 0,-5 2 0 15,2 0 0-15,-1 2-14 0,-1-2-2 0,0 0-1 16,0-1 0-16,1 2-2 0,-3-1-1 0,3-1 0 0,-3 1 0 15,2-2-10-15,0 1 0 0,3-2 0 0,-1-1 8 16,1 0-16-16,-1 0-4 0,1-2-1 0,4-4 0 31,0 0-178-31,0 0-35 0,0 0-7 0</inkml:trace>
  <inkml:trace contextRef="#ctx0" brushRef="#br0" timeOffset="184606.84">18550 4616 2579 0,'0'0'73'0,"0"0"16"0,0 0-71 15,0 0-18-15,0 0 0 0,0 0 0 0,0 0 0 0,-2 2 0 16,-3 4 0-16,3 0 0 0,0 0 55 0,0 4 7 16,-2-2 2-16,-1 3 0 0,3 3-32 0,-3-2-7 15,3 2-1-15,-2 0 0 0,-1 0 13 0,1 0 3 16,-3-1 0-16,2 4 0 0,1-4-16 0,-1 3-4 15,-1-4 0-15,1 2 0 0,-2-2 19 0,5-2 3 16,0 0 1-16,0 0 0 0,-1-2-35 0,1-2-8 0,2 0 0 0,-2-5 0 16,2-1 16-16,0 0 0 0,0 0 1 0,0 0 0 15,0 0 6-15,0 0 1 0,0 0 0 0,2-6 0 16,-2 1-11-16,2-5-1 0,1-2-1 0,-3 0 0 16,4-2-11-16,-2-2 0 0,3 2 0 0,-1-2 0 15,1-2 0-15,-1 6 0 0,1 1 0 0,-3 1 0 16,3 0 0-16,-1 2 0 0,-2-2 0 0,1 4 0 15,-1 0 0-15,2 2 0 0,-4 4 0 0,3 0 0 16,1 0 0-16,1 2 0 0,-1 2 0 0,1 2 0 16,-1 0 8-16,2 2-8 0,1 0 0 0,0 2 8 15,2 2-8-15,-3-3 10 0,3 2-10 0,-2-1 10 16,2-2-10-16,0-1 0 0,0 2 9 16,-2-3-9-16,2 0 16 0,-1-3-2 0,-1 1 0 0,2 0 0 15,-2-4 12-15,2 2 2 0,-5-2 1 0,3 0 0 16,0-2-15-16,-3-2-3 0,3 0-1 0,-3-2 0 15,1 0 5-15,-3-2 1 0,0 1 0 0,3-2 0 16,-3 0-16-16,-2-3 0 0,2 0 0 0,-2-2 0 16,3-2 0-16,-3 0 0 0,0-4 0 0,2 2 0 15,-2 0 0-15,0 1 0 0,0-3 0 0,0 2 0 16,0 0-39-16,0 4-10 0,0 0-3 16,0 1 0-16,-2 1-146 0,2 0-30 0</inkml:trace>
  <inkml:trace contextRef="#ctx0" brushRef="#br0" timeOffset="184706.05">17861 4362 1036 0,'0'0'23'0,"0"0"5"0,0 0 0 0,0 0 1 0,0 0-29 0,2-2 0 15,0-2 0-15,-2 4 0 0,0-4 57 0,0 4 6 16,0 0 1-16,0-4 0 0,2 0 0 0,-2 0 0 15,0 4 0-15,0-4 0 0,0 0 51 0,0 4 10 16,0 0 3-16,0-4 0 0,3 0-52 0,-3 0-9 16,-3 0-3-16,3 4 0 0,0-3 0 0,0 3 0 0,-2-5 0 0,2 5 0 15,0 0 0-15,0 0 0 0,0 0 0 0,0 0 0 16,0-1 0-16,0 1 0 0,0 0 0 0,0 0 0 16,0 0-51-16,0 0-13 0,0 0 0 0,0 0 0 15,0 0 0-15,0 0 0 0,-2 3 0 0,0 3 0 16,2-2 54-16,-3 4 8 0,1 0 2 0,0 4 0 15,2 2-52-15,-2-2-12 0,-1 2 0 16,1 1 0-16,0 3 54 0,2 3 8 0,-2-2 2 0,-1 3 0 16,1-2-52-16,2 2-12 0,-2 0 0 0,0-1 0 15,-1 1 0-15,3 0 0 0,-2 0 0 0,0-1 0 16,0 1 54-16,-1-2 8 0,1 0 2 0,2 2 0 16,-2 2-52-16,0-3-12 0,-1 0 0 0,1-3 0 15,0 3 0-15,2-1 0 0,-2 0 0 0,-1 2 0 16,3 0 0-16,-2-4 0 0,2-1 0 0,-2 1 0 15,2 0 0-15,-2 0 0 0,-1 0 0 0,1-1 0 16,0 1 15-16,0-4 0 0,2 4 0 0,-3-4 0 0,1 2-24 16,0-4-5-16,2 0-1 0,-2-3 0 0,2 1 15 15,-2-2 0-15,2 2 0 0,-2-4 0 0,0 0 0 16,2 0 0-16,-3-2 0 0,3-4 0 0,0 0 0 0,0 0 0 16,0 0 0-16,0 0 0 15,0-6-156-15,0 1-29 0,0-7-6 0,3-3-752 16,1-3-150-16</inkml:trace>
  <inkml:trace contextRef="#ctx0" brushRef="#br0" timeOffset="185530.29">17786 4391 1497 0,'0'0'32'0,"0"-3"8"0,0 3 0 0,-2-4 4 0,2-2-36 0,0 0-8 0,0 2 0 0,-2 0 0 0,2 2 53 0,0 2 9 15,0-4 2-15,2 0 0 0,0 0 0 0,1 0 0 16,-1-2 0-16,0 2 0 0,0-2 0 0,1 0 0 16,-3 2 0-16,2-2 0 0,0 0 0 0,-2 2 0 15,2-2 0-15,1 3 0 0,-1-3 0 0,0 1 0 16,-2 1 0-16,0 4 0 0,2-3 0 0,-2 3 0 15,0-4 0-15,0 4 0 0,0 0 0 0,0 0 0 16,0 0 0-16,0 0 0 0,0 0-52 0,0 0-12 16,0 0 0-16,0 0 0 0,-4 1 0 0,-1 4 0 15,1 0 0-15,-1 3 0 0,-1 1 0 0,-1-2 0 0,3 5 0 16,0-2 0-16,-3 2 0 0,2-2 0 16,1 0 0-16,-1 0 0 0,1 0 0 0,-1-2 0 0,1-1 0 15,-1 4 0-15,3-4 0 0,0-1 0 0,0 0 0 0,-1 0 0 16,1 0 0-16,2-6 0 0,0 0 0 0,0 0 0 15,-2 3 0-15,2-3 0 0,0 0 0 0,0 0 0 16,0 0 54-16,0 0 8 0,0 0 2 0,0-5 0 16,0-1-52-16,0-1-12 0,2 1 0 0,0 0 0 15,-2-4 0-15,3-1 0 0,-1 4 0 0,0-1 0 16,0 0 0-16,1 0 0 0,-1 2 0 0,0 0 0 16,0 0 0-16,3 2 0 0,-3 0 0 0,0 0 0 15,3 2 0-15,-1 0 0 0,1 0 0 0,2 2 0 16,-1 0 0-16,-2 2 0 0,3 0 0 0,0 0 0 15,2 2 0-15,0-2 0 0,-3 4 0 0,1-2 0 16,2 0 0-16,-2 2 0 0,0 0 0 0,-3 0 0 16,3 0 0-16,-3-2 0 0,1-3 0 0,-3 4 0 0,2 1 0 15,-2-2 0-15,-2-1 0 0,0-3 0 0,0 6 0 0,0-6 0 16,0 0 0-16,0 0 0 16,0 0 0-16,-2 5 0 0,2-5 0 0,-6 4 0 15,1-3 0-15,-1 1 0 0,-1 2 0 16,0-4 0-16,3 2 54 0,-3-2 8 0,7 0 2 0,-9 3 0 15,2-3-52-15,0 1-12 0,3 1 0 16,4-2 0-16,-7 3-48 0,3-2-13 0,4-1-3 16,0 0 0-16,0 0-153 0,0 0-31 0,0 0-7 0,-9-7-1 0</inkml:trace>
  <inkml:trace contextRef="#ctx0" brushRef="#br0" timeOffset="186501.75">18050 4133 2030 0,'0'0'57'0,"0"0"14"0,0 0-57 0,0 0-14 0,0 0 0 0,0 6 0 16,0 0 0-16,3 0 0 0,-1 3 0 0,0-2 0 15,0 4 54-15,1-2 8 0,0 3 2 0,0 0 0 16,1 0 51-16,-2 0 10 0,3-2 3 0,-1 0 0 16,1 0-52-16,-1-1-9 0,1 3-3 0,-3 0 0 15,3-6 0-15,-3 3 0 0,0-2 0 0,3 1 0 0,-3-2-51 16,0-2-13-16,-2 0 0 0,0-4 0 0,0 0 54 0,0 0 8 16,5 2 2-16,-3 0 0 15,-2-2-52-15,2 0-12 0,3 0 0 0,-5 0 0 0,2-4 54 0,0 0 8 16,0-2 2-16,1-2 0 0,1 2-52 15,-2-2-12-15,3-1 0 0,-3-2 0 0,3 1 0 0,-2-2 0 16,2 0 0-16,-1 3 0 16,1-3 0-16,-1 2 0 0,-1-2 0 0,1 4 0 0,1-2 0 0,-3 2 0 15,2 2 0-15,-1 0 0 0,-1 3 0 0,-2-2 0 16,2 1 0-16,0 1 0 16,-2 3-100-16,3-3-22 0,-1 2-5 0,0-1-854 15,0-1-171-15</inkml:trace>
  <inkml:trace contextRef="#ctx0" brushRef="#br0" timeOffset="187610.51">17972 4487 1267 0,'0'0'28'0,"0"0"5"0,0 0 2 0,0 0 1 0,0 0-36 0,0 0 0 0,0-4 0 0,0 4 0 16,0-4 160-16,0 4 26 0,0 0 5 0,0-4 1 15,0 0-68-15,0 4-14 0,0 0-2 0,0 0-1 16,0 0-18-16,0 0-3 0,0 0-1 0,0 0 0 0,0 0-31 16,0 0-6-16,2 2-2 0,2 2 0 0,-1-2-14 15,1 4-4-15,1-2 0 0,-1 4 0 0,1 0-10 0,1 1-2 16,-1 3-1-16,2 0 0 15,-1 0-2-15,1 3 0 0,2-4 0 0,-2 5 0 0,0 0 7 16,-1 4 2-16,0 0 0 0,1-1 0 0,0-1-4 0,-3 2-1 16,1 0 0-16,-3 0 0 0,0 1 1 0,1 2 0 15,-1-6 0-15,-2 5 0 0,0-2-2 16,0 0 0-16,0 1 0 0,-2 0 0 0,-1-3-6 16,1 0-2-16,0-3 0 0,0 5 0 0,-5 0-8 15,2 2 8-15,1-3-8 0,-1-1 8 0,2 2-8 0,-4-2 8 16,2-4-8-16,-1 2 8 0,1-3-8 0,1-1 0 15,-1-1 0-15,1-1 0 0,-1-3 0 16,3-1 0-16,0-1 0 0,2-5-11 16,-5 1-56-16,5-1-11 0,0 0-2 0,-2-1-1 15,0-5-131-15,-1-3-27 0,3 0-5 0</inkml:trace>
  <inkml:trace contextRef="#ctx0" brushRef="#br0" timeOffset="187818.87">17968 4465 1904 0,'0'0'42'15,"0"0"9"-15,0 0 1 0,0 0 1 0,0 0-42 0,0 0-11 0,0 0 0 0,0 0 0 0,0 6 58 0,0 2 10 16,0-2 1-16,0 0 1 0,0 2-24 0,0 0-5 16,0-1-1-16,0 2 0 0,-2-1-6 0,2-1-2 0,-3 2 0 15,3 0 0-15,0 1 6 0,0-2 1 0,0 2 0 0,-2-2 0 16,2 0-5-16,0 0-1 0,-2 0 0 0,2-2 0 15,0 2 5-15,-2-2 1 0,2-2 0 0,0-4 0 16,0 0-2-16,0 0 0 0,0 3 0 0,0-3 0 16,0 0-19-16,0 0-4 15,0 0-1-15,0 0 0 0,0-3 5 0,0-3 1 0,0 0 0 0,2-2 0 16,-2 0-11-16,0 0-8 0,0-2 9 0,2 0-9 16,-2-2 0-16,2 2 0 0,-2 1-8 0,0-2 8 15,0 1 0-15,3 1-8 0,-3 0 8 0,2 2 0 16,-1-1 0-16,2 2 11 0,-1 2-2 0,0 0 0 15,0 0-9-15,1 2-9 0,1-2 9 0,1 4-13 16,-1 0 13-16,1 0 0 0,1 0-10 0,1 0 10 16,0 2 0-16,2 0 18 0,-2 2-3 0,2-2-1 15,-3 2-14-15,1-2 0 0,1 0 0 0,-1 0 0 16,-2 0 22-16,1 2-2 0,-3-2 0 0,1 0 0 16,-2 0-9-16,-2-2-3 0,0 0 0 0,0 0 0 15,0 0 3-15,0 0 0 0,0 4 0 0,0-4 0 16,0 0-2-16,-4 3 0 0,-1 2 0 0,-1-4 0 0,1 2-9 15,-2 0 0-15,1 0 9 0,0 0-9 0,-1 0 8 0,0-1-8 16,0-1 10-16,1 2-10 0,-1-2 11 0,0 1-11 16,3-2 12-16,-3 3-12 0,2-2 0 0,-1 1 0 15,-1-2 0-15,2 3 0 16,-1-3-111-16,2 3-19 0,-1 1-4 0,3 1-1 0</inkml:trace>
  <inkml:trace contextRef="#ctx0" brushRef="#br0" timeOffset="188551.17">18188 5070 1717 0,'0'0'37'0,"0"0"8"0,0 0 2 0,0-4 2 0,0-2-39 0,0 3-10 15,0 3 0-15,0 0 0 0,0 0 77 0,0 0 14 16,0 0 2-16,0 0 1 0,0 0-16 0,3 6-3 15,-1 1-1-15,0 1 0 0,-2 4-13 0,0 0-2 0,0-2-1 0,0 4 0 16,0 1 5-16,0 0 1 0,0-1 0 0,0-1 0 16,-2 2-30-16,0-2-6 0,-1 1 0 0,3-2-1 15,-2-2 7-15,0 2 2 0,0-4 0 0,2 1 0 16,-3-3-16-16,3 0-4 0,0 0 0 16,0-6 0-16,0 0-1 0,0 0-1 0,0 0 0 0,0 0 0 15,0 0 5-15,-4-1 1 0,2-1 0 16,-3-2 0-16,3-2-20 0,-3-2 0 0,4 0 8 0,-1-2-8 15,-1-2 0-15,-1 0 0 0,2-2 0 0,-1 2 0 16,3 0 0-16,0 0 0 0,0-1 0 0,3 3 0 16,-3-2 0-16,2 2 12 0,0 0-4 0,0 0-8 15,1 0 11-15,-1 2-11 0,-1 2 10 0,4-2-10 16,-1 2 12-16,1 0-3 0,2 0-1 0,2 0 0 16,-3 3-8-16,3 0 0 0,0 1 0 0,-2 1 8 15,2 1-8-15,0 0 0 0,0 0 0 0,2 1 0 16,-2 4 0-16,2-2 0 0,-2 3 0 0,0 0 0 0,-2 4 0 15,2-4 0-15,-3 0 0 0,-1 2 0 0,-1 0 0 16,1 2 12-16,-3 0-12 0,0 0 12 0,-2 2 0 0,-2 1 1 16,0-1 0-16,0 4 0 0,-1 0 4 0,-1-2 1 15,2 0 0-15,-1 2 0 0,1-2-2 0,0-2-1 16,2 0 0-16,2-3 0 0,-2 3-15 16,2-2 9-16,1 0-9 0,1-2 8 0,1 0-8 0,-1-2 0 15,3-2 0-15,0 0 0 16,1 0-100-16,1-4-13 0,0 0-3 0</inkml:trace>
  <inkml:trace contextRef="#ctx0" brushRef="#br0" timeOffset="190284.59">17496 7275 1497 0,'0'0'32'0,"0"0"8"0,0 0 0 0,0-4 4 0,-2 0-36 0,2 0-8 0,0 4 0 0,0-4 0 16,0 0 53-16,2 2 9 0,-2-2 2 0,0 0 0 15,0 4 0-15,0 0 0 0,0-4 0 0,0 4 0 16,0-6 0-16,0 6 0 0,0 0 0 0,0 0 0 16,0 0 51-16,0 0 10 0,0 0 3 0,0 0 0 15,0 0-52-15,0 0-9 0,0 0-3 0,-4 2 0 0,0 2-51 0,2-2-13 16,2-2 0-16,-3 6 0 16,1 0 0-16,0 4 0 0,0-2 0 0,2 2 0 0,0 4 54 15,0-1 8-15,0 4 2 0,0 0 0 0,0 5-52 16,0 0-12-16,0 2 0 0,2 2 0 15,-2 2 0-15,0-1 0 16,0 3 0-16,0-2 0 0,0 0 54 16,0 0 8-16,0-1 2 0,0 1 0 15,2 0-52-15,-2-5-12 0,0 1 0 0,-2-2 0 16,2 0 54 0,-2 0 8-16,2-2 2 15,0-1 0-15,-3-1-52 16,3-2-12-16,-2-2 0 0,0 0 0 0,2 0 0 0,-2-2 0 15,2-2 0-15,0-2 0 0,0-1 0 0,-3 2 0 16,3-6 0-16,0-3 0 16,0 4 0-16,0-4 0 0,0 0 0 0,0 0 0 0,0 0-100 15,-2-1-22-15,0-5-5 0,0-3-1 0,-1-3-51 0,3-1-10 0,0-5-3 0,0-4-998 16</inkml:trace>
  <inkml:trace contextRef="#ctx0" brushRef="#br0" timeOffset="191144.25">17432 7269 1792 0,'-3'-12'51'0,"3"12"10"0,0 0-49 0,0 0-12 0,0 0 0 0,0 0 0 0,0 0 54 15,0 0 8-15,0 0 2 0,0 4 0 0,0 4 51 0,-2-2 10 16,2 2 3-16,-4 0 0 0,1 0-103 0,-1 3-25 16,2 0 0-16,-3 0 0 0,1 3 56 0,-1 1 7 15,1-2 1-15,0 1 0 0,-1 0-52 0,3 0-12 16,-2-4 0-16,1 2 0 0,1-5 54 0,0 2 8 15,0-2 2-15,2 1 0 0,-3-2-52 0,3-2-12 16,0-4 0-16,0 0 0 0,0 0 0 0,0 0 0 16,0 0 0-16,0 0 0 0,5-4 0 0,-1 2 0 15,3-2 0-15,-2-2 0 0,-1 0 0 0,0-3 0 16,0-3 0-16,1 0 0 0,2 0 54 0,-3 2 8 16,3-4 2-16,-3 6 0 0,3-2-52 0,-2 2-12 0,-1 1 0 15,3 1 0-15,-3 0 0 0,1 1 0 16,2 4 0-16,-1 1 0 0,1-3 0 0,0 6 0 0,-1-2 0 15,1 4 0-15,-1-2 0 0,1 3 0 0,-2-2 0 16,-1 2 0-16,1-2 0 0,-1 0 0 0,-2 2 0 0,3 0 0 16,-3-2 0-16,0 0 0 0,1 2 0 0,-3-2 0 15,0-4 0-15,0 0 0 0,0 0 0 0,-3 6 0 16,1-2 54-16,0 2 8 0,0 0 2 0,-3-2 0 16,1-3-52-16,-1 2-12 0,-2-1 0 0,-2-2 0 15,3 1 0-15,-3-2 0 0,0 1 0 0,0 0 0 16,3-2 0-16,-3 2 0 0,2-3 0 0,0 2 0 15,0-1 0-15,3 0 0 0,-3 2 0 0,3-2 0 16,-1 2 0-16,5 0 0 0,0 0 0 0,0 0 0 16,-2-4-48-16,2 4-13 0,0 0-3 0,0 0 0 15,0 0-204-15,0 0-42 0,0 0-8 0,9 4-2 0</inkml:trace>
  <inkml:trace contextRef="#ctx0" brushRef="#br0" timeOffset="191262.8">17769 7344 2188 0,'0'0'48'0,"0"0"11"0,0 0 1 0,0 0 1 0,0 0-49 0,-2 5-12 0,0-2 0 0,-1 3 0 16,3 2 105-16,-2 0 19 0,2 2 3 0,-2 0 1 15,2 2-52-15,-2-2-9 0,2 0-3 0,0 2 0 16,0 1-51-16,0-1-13 0,-3 0 0 0,3-2 0 16,0 2 54-16,0-2 8 0,-2-2 2 0,2 0 0 15,0 0-52-15,0-2-12 0,0 0 0 0,0-6 0 16,0 0 54-16,0 0 8 0,0 0 2 0,0 0 0 16,0 0-52-16,0 0-12 0,0 0 0 0,0 0 0 15,2-6 0-15,-2 0 0 0,3-2 0 0,-3 0 0 16,2-4 0-16,0 0 0 0,0 0 0 0,1-4 0 15,-1 1 0-15,0-1 0 0,3-2 0 0,-1 0 0 16,2 0-48 0,1 1-13-16,4 0-3 0,-2 4 0 0,0 1 52 0,0 3 12 0,0 2 0 15,2 3 0-15,-2 2 0 0,0 4 0 0,2 2 0 0,-2 2 0 0,-2 0 0 16,2 4 0-16,-3 2 0 0,1 0 0 16,0 0 0-16,-3 3 0 0,1 1 0 0,-1 0 0 0,1 0 0 15,-3-2 0-15,0-4 0 0,1-1 0 16,-1 0 0-16,0-2 0 0,-4 1 0 0,2 1 0 15,-2-2-54-15,-1-1-8 0,1-2-2 0,2-4 0 16,-4 2-204-16,-1 0-42 0,-11-2-8 0,3 0-2 0</inkml:trace>
  <inkml:trace contextRef="#ctx0" brushRef="#br0" timeOffset="191898.91">17729 7493 2649 0,'-5'0'58'0,"1"0"12"0,-1 0 2 0,5 0 4 0,0 0-61 0,0 0-15 0,0 0 0 0,0 0 0 16,0 0 0-16,0 0 0 0,0 0 0 0,0 0 0 15,0 0 54-15,5 0 8 0,1 0 2 0,1-2 0 16,2 1 0-16,2-2 0 0,1 0 0 0,1-2 0 16,-2-1-52-16,4 0-12 0,-1 5 0 0,-1-2 0 15,-1 1 0-15,1-2 0 0,-2 1 0 0,-2-1 0 16,2-1 0-16,-2 4 0 0,0-5 0 0,-2 4 0 16,-1 2 0-16,-1 0 0 0,2-3 0 0,-3 6 0 15,-4-3 0-15,2 2 0 0,3 2 0 0,-5-4 0 16,2 3 0-16,0 2 0 0,-2-5 0 0,3 6 0 15,-1 1 0-15,0-1 0 0,0-2 0 0,1 1 0 16,-1-2 0-16,0 3 0 0,0-2 0 0,1 0 0 16,0 0 0-16,2-2 0 0,-3 2 0 0,3-2 0 15,-1-4 0-15,1 2 0 0,-1-2 0 0,1 2 0 16,1-2 0-16,-1-2 0 0,-1-2 0 0,1 2 0 0,-1 2 0 0,1 1 0 16,-1-2 0-16,1 1 0 0,-1 2 0 0,1 0 0 15,-1-1 0-15,1 2 0 0,-3 1 0 0,0 2 0 16,3 1 0-16,-5 2 0 0,0 1 0 0,0 0 0 15,-2 0 0-15,2 2 0 0,-3 0 0 0,-1-2 0 16,-1 2 0-16,1-2 0 0,-3-1 54 0,3-1 8 16,-3 0 2-16,0-2 0 0,3 2-52 0,-3-4-12 15,-2 1 0-15,2-2 0 16,0 4-48-16,1-8-13 0,-3 0-3 0,0-2 0 16,0-1-153-16,-2-1-31 0,-11-14-7 0,1 2-1 0</inkml:trace>
  <inkml:trace contextRef="#ctx0" brushRef="#br0" timeOffset="192554.9799">17012 7140 1267 0,'0'0'28'0,"0"0"5"0,0 0 2 0,-4-2 1 0,-3 0-36 0,7 2 0 0,0 0 0 0,0 0 0 16,0 0 109-16,0 0 15 0,-2 0 4 0,-3-2 0 16,5 2 51-16,0 0 10 0,0 0 3 0,0 0 0 15,0 0-103-15,0 0-20 0,0 0-4 0,0 0-1 0,0 0 0 16,0 0 0-16,5-2 0 0,-1 0 0 0,1 0 0 0,2 2 0 16,1 0 0-16,1 0 0 0,2 0-51 0,0 0-13 15,1-2 0-15,1 2 0 0,3 0 0 0,0 0 0 16,-1 0 0-16,-2 2 0 0,3-4 54 0,0 2 8 15,-3 0 2-15,1 0 0 0,-4 0-52 0,-1 2-12 16,2 0 0-16,-2-2 0 0,0 0 0 0,0 0 0 16,-4 0 0-16,2 2 0 0,-3-2 0 0,-2 2 0 15,-2-2 0-15,5 2 0 0,-5-2 0 0,0 0 0 16,0 0 0-16,4-4 0 16,-4 4-151-16,0 0-33 0,0 0-6 0,0-2-684 15,3-2-137-15</inkml:trace>
  <inkml:trace contextRef="#ctx0" brushRef="#br0" timeOffset="192719.74">17258 7076 2419 0,'0'0'53'0,"0"0"11"0,0 0 3 0,0 0 1 0,0 0-55 0,0 0-13 0,0 0 0 0,0 0 0 16,0 0 0-16,0 0 0 0,4-1 0 0,1 1 0 16,1 1 105-16,1 2 19 0,0-2 3 0,0 1 1 15,2 2-103-15,-3 1-25 0,3-2 0 0,0 3 0 16,-5-2 0-16,3 2 0 0,-3 0 0 0,1 0 0 15,-1-2 0-15,-1 2 0 0,-3 0 0 0,0 0 0 16,0-6 56-16,-3 4 7 0,1 2 1 0,-2 2 0 16,-1-2-52-16,-2 1-12 0,1-1 0 0,-1 0 0 15,0-1 0-15,-2-1 0 0,3-2 0 0,-3 2 0 16,0-1 0-16,0 1 0 0,0-4 0 0,0 0 0 16,0 0-100-1,0 0-22-15,-2 0-5 16,2 0-717-16,-2-4-144 0</inkml:trace>
  <inkml:trace contextRef="#ctx0" brushRef="#br0" timeOffset="193666.26">17032 6551 345 0,'0'0'0'0,"0"0"14"0,0 0-4 0,0 0 2 0,0 0-12 0,0-4 0 0,0-1 0 0,0 2 0 15,2-1 0-15,0 2 0 0,1-4 0 0,-3 4 0 16,0 2 104-16,0 0 20 0,2-4 3 0,-2 4 1 16,2-4 51-16,-2 4 10 0,0 0 3 0,0 0 0 15,0 0 0-15,0 0 0 0,0 0 0 0,0 0 0 16,0 0-103-16,0 0-20 0,0 0-4 0,0 6-1 16,0 2-51-16,0 2-13 0,2 0 0 0,-2 2 0 0,3 3 54 15,-3 1 8-15,0 0 2 0,0 2 0 0,0 0-52 0,0 0-12 16,0 0 0-16,0-1 0 0,-3 0 54 15,3-4 8-15,0 3 2 0,0-2 0 0,0 0-52 0,-2-2-12 16,2-4 0-16,0-1 0 16,0 2 54-16,0-3 8 0,0-3 2 0,0-3 0 0,0 5-52 0,0-5-12 15,0 0 0-15,0 0 0 0,0 0 0 0,0 0 0 16,-2-6 0-16,2 0 0 0,-2-2 0 0,-1-2 0 16,1 0 0-16,2-4 0 0,-2-2 54 0,2 2 8 15,-2-3 2-15,2 0 0 0,0-2-52 0,0-2-12 16,0 2 0-16,2 1 0 0,0-2 0 15,0 2 0-15,3 0 0 0,2 3 0 16,-3 0-48-16,3 6-13 0,0-1-3 0,2 0 0 0,0 4 52 0,0 2 12 0,-3 2 0 16,3 4 0-16,0 0 0 0,0 2 0 0,-3 2 0 15,3 2 0-15,-2 0 0 0,0 2 0 0,0 2 0 0,-3 0 0 16,1-1 0-16,-1 3 0 0,1 0 0 16,-1-2 0-16,-2 2 0 0,1-2 0 0,-1 2 0 0,0-5 0 15,0 2 0-15,-2-4 0 0,0 4 0 0,0-6 0 16,0 1 0-16,-2 0 0 0,2 0 0 0,0-6 0 15,0 0-156 1,0 0-29-16,-2 5-6 0,2-5-999 0</inkml:trace>
  <inkml:trace contextRef="#ctx0" brushRef="#br0" timeOffset="193702.23">17025 6728 2188 0,'-10'0'48'0,"5"0"11"0,-2 0 1 0,3 0 1 0,-1 0-49 0,5 0-12 0,0 0 0 0,0 0 0 0,0 0 54 0,0 0 8 16,0 0 2-16,0 0 0 0,0 0 0 0,5 1 0 15,2 1 0-15,-1 0 0 0,0-2 0 0,1 0 0 16,2 0 0-16,-2-4 0 0,2 3-52 0,0-4-12 16,0 4 0-16,0-4 0 0,2 4 0 0,-2-4 0 15,2 1 0-15,0 2 0 16,0 1-48-16,-2-4-13 0,5 1-3 0,-3 3 0 16,2-4-102-16,1 4-21 0,-3-4-4 0,0 2-1 0</inkml:trace>
  <inkml:trace contextRef="#ctx0" brushRef="#br0" timeOffset="194477.04">17318 6676 2188 0,'0'0'48'0,"0"0"11"0,0 0 1 0,0 0 1 0,0 0-49 0,0 0-12 0,0 0 0 0,0 0 0 15,-5 4 0-15,3-1 0 0,0 3 0 0,-1 0 0 16,1 0 54-16,1 3 8 0,-4-3 2 0,3 1 0 16,-3 3 0-16,1-2 0 0,-1 0 0 0,1 2 0 15,-1 0 0-15,-1 0 0 0,1-2 0 0,-2-1 0 16,1 2-52-16,1-1-12 0,-2-2 0 0,3-2 0 15,2 2 0-15,2-6 0 0,-5 1 0 0,5-1 0 32,-4 5-202-32,4-5-43 0,0 0-9 0,-5-5-2 0</inkml:trace>
  <inkml:trace contextRef="#ctx0" brushRef="#br0" timeOffset="194578.12">17198 6722 2649 0,'0'0'58'0,"0"0"12"0,0 0 2 0,0 0 4 0,2 3-61 16,0 3-15-16,0-2 0 0,2 0 0 0,1 0 54 0,-1 0 8 15,1 0 2-15,4 0 0 0,-3 0-52 0,6 0-12 16,-6 0 0-16,3 0 0 0,0-2 54 0,0 4 8 16,0-2 2-16,0 0 0 0,0 2-52 0,0-2-12 15,-3-2 0-15,3 2 0 0,-2-1 0 0,0 2 0 16,0-1 0-16,-1-2 0 0,-1-2 54 0,-1 0 8 16,1 4 2-16,-1-2 0 0,1-1-52 0,-3 2-12 15,0-2 0-15,-2-1 0 0,0 0 0 0,0 0 0 16,0 0 0-16,0 0 0 0,0 0 0 0,5 0 0 15,-3 2 0-15,-2-2 0 0,0 0 0 0,0 0 0 0,0 0 0 16,0 0 0-16,0 0 0 0,0 0 0 0,0 0 0 0,0 0 0 31,0-3-202-31,0-1-43 0,0 4-9 0,-4-11-2 0</inkml:trace>
  <inkml:trace contextRef="#ctx0" brushRef="#br0" timeOffset="-203922.8597">16724 9506 1101 0,'0'0'31'0,"0"0"7"0,0 0-30 0,0-5-8 0,-2 1 0 0,2 1 0 0,0-1 121 0,0 4 23 15,0 0 5-15,-4-5 1 0,1 2 0 0,1-1 0 16,0 2 0-16,0-2 0 0,-1-1-43 0,-1 2-9 15,4 3-2-15,-2-3 0 0,-5 2-20 0,5-1-4 16,-3 0 0-16,1 2-1 0,4 0-37 0,-5 2-7 16,1 0-2-16,-3-1 0 0,2 4-25 0,1 1 0 15,2 0 0-15,-3 0 0 0,3 1 31 0,0-1 1 16,-1 4 0-16,3-4 0 0,3 2-32 0,-3-2 0 16,4-2 0-16,-2 4 0 0,3-4 0 0,-1 0 0 15,1 0 0-15,2 0 0 0,-1-2 12 0,1 0-3 0,0-2-1 16,0 0 0-16,-1 0 0 0,-1 0-8 15,2-2 12-15,-3 2-4 0,-2-2 3 0,3 0 0 16,-3-2 0-16,0 0 0 0,0-2-1 0,0-2 0 16,0 2 0-16,-2 0 0 0,0-1-10 0,-2-2 10 15,2 3-10-15,-2 0 10 0,0 0-10 0,-2 0 0 0,2 3 0 16,-3-1 0-16,-2 2 0 0,3-1-17 0,-1 3 4 16,1 0 1-16,-3 3 12 0,3 0 0 15,-1 0 0-15,-2 0 0 0,3 2 0 0,-1 1 0 0,3-1 0 0,0 3 0 16,0 1 10-16,-1-3-2 0,3 1 0 0,0-1 0 15,0 0-8-15,3 0-11 0,-1-2 3 0,0 0 0 16,3 0 8-16,-5-4 0 0,0 0 0 16,2 2 0-16,2 2 20 0,3-2 8 15,-2-2 3-15,-3 0 0 0,2-2-31 0,-1 0 8 0,1-2-8 0,-2 0 0 16,1 0 9-16,-3-2-1 0,2 2 0 0,-2 0 0 16,0-2-8-16,0 2 0 0,-2-1 0 0,2 0 0 15,-3 1 8-15,1 2-8 0,-2-2 0 0,1 4 8 16,-1-2-8-16,4 2 10 0,-7 5-10 0,3-2 10 15,-1 0-10-15,1 0 0 0,1 3 9 0,-1 0-9 0,2 0 0 0,2 0 0 16,0 0 0-16,0-2 0 0,0 0 0 16,0-4 0-16,2 2 0 0,2 0 0 0,1 2 0 0,-3-2 0 15,3 2 0-15,1-4 0 0,-1 0 0 0,-1-4 0 16,1 0 0-16,-1 0 11 0,1-2-3 0,-1 2 0 16,-1-2 0-16,-3 0 0 0,2 2-8 0,-2-2 0 15,0 1 0-15,0-1 8 0,-2 1-8 0,2 5 12 16,-3-4-12-16,-1 2 12 0,-1 1-12 0,1 1 0 0,-1 1 0 15,1 4 0-15,-1-4 0 0,1 4 0 0,-1 1 0 16,1-1 0-16,2-3 0 0,-3 4 0 16,3-2 0-16,0 0 0 0,-1 2 0 0,3-6 0 0,0 2 0 0,0-2 0 31,0 4-74-31,0-4-14 0,0 4-2 0,0 0-1288 0</inkml:trace>
  <inkml:trace contextRef="#ctx0" brushRef="#br0" timeOffset="-200015.49">17117 9759 1216 0,'0'0'27'0,"0"0"5"0,0 0 2 0,0 0 0 0,0 0-34 0,0 0 0 0,0-4 0 0,0 4 0 16,0 0 115-16,0 0 16 0,0-2 3 0,0 2 1 16,2-4-32-16,0 1-7 0,0 0 0 0,-2 0-1 15,3-1-12-15,-1 2-3 0,-2-2 0 0,2-1 0 16,-2 2-15-16,2-1-3 0,-2-1-1 0,0 5 0 15,0 0-8-15,0-5-1 0,0-1-1 0,-2-2 0 16,2 4-21-16,-2 0-4 0,0-2-1 0,2 2 0 16,-3 0-5-16,3 4 0 0,0 0-1 0,-4-4 0 0,-3 0-6 0,3 2-1 15,-2 2 0-15,-1 0 0 0,0 2-12 0,3 0 8 16,-5 0-8-16,2 2 0 0,0 2 12 0,0 0-4 16,1 0-8-16,-1 2 12 15,2 0-12-15,1-1 0 0,2 2 0 0,-1-1 0 0,1 2 0 16,0-3 0-16,2 1 0 0,2-2 0 0,0 3 0 15,3-6 0-15,-1 3 0 0,-1-4 0 0,1 0 16 16,1 0-4-16,-1-2 0 0,3 0 0 16,-3 2 10-16,3-2 2 0,0-2 0 15,0-2 0-15,-3 0 0 0,3-2 1 16,-3 2 0-16,1-2 0 0,-1-2-9 16,0 2-1-16,1-1-1 0,-3 1 0 15,0 0-14-15,0 2 9 16,1-1-9-16,-1 4 8 0,-2 1-8 0,0 0 0 15,0 0 0-15,0 0 8 0,0 0-8 0,0 4 0 0,0 2 0 0,-2 2 0 0,2 3 8 16,-3 1-8-16,3 2 12 0,-2 0-4 0,0 0-8 0,0 2 0 16,2 0 0-16,-3-2 8 0,1-1 4 0,1-1 1 0,-2 0 0 15,-1 3 0-15,2 0 1 0,-1-1 0 0,1 2 0 16,0-2 0-16,0-1-4 0,-1-1-1 0,1 0 0 16,0 0 0-16,0-2-9 0,-1 1 0 0,1-6 9 15,0 1-9-15,2-2 0 0,0-4 0 0,0 0-12 0,0 0 4 16,0 0-90-16,0 0-18 0,0 0-3 0,0 0-821 0,0-2-164 0</inkml:trace>
  <inkml:trace contextRef="#ctx0" brushRef="#br0" timeOffset="-198902.91">17262 9569 2516 0,'0'0'56'0,"0"0"11"0,0 6 2 0,0-6 1 16,0 0-56-16,-2 6-14 0,2 2 0 0,-2 4 0 0,2 0 73 0,0 1 12 16,-3-3 3-16,3 4 0 0,0 0-29 0,0 0-6 15,3-4-1-15,-3 2 0 0,0 1-1 0,0-1-1 16,0-1 0-16,0-1 0 0,0 2-24 0,0-3-5 16,0 0-1-16,0-2 0 0,2 1 1 0,-2-2 0 0,0-2 0 15,0 2 0-15,2-2-7 0,0-2-2 0,-2-2 0 16,5 4 0-16,-3-2-2 0,0 0-1 0,-2-2 0 0,5 2 0 15,2-2-1-15,-3 0 0 16,3-2 0-16,-3 0 0 0,0 2 0 0,3 0 0 0,-3-2 0 0,1 0 0 16,-1 0-8-16,-1 0 0 0,1 0-12 15,1 2 12-15,-3 0 0 0,2-2 0 0,-1 0 0 16,-1-2 0-16,-2 4-12 0,0 0 12 0,0 0-10 16,2 0 10-1,-2 0-60-15,0 0-5 0,2-2-2 0,1 0 0 0,-1 0-122 16,0-2-25-16,-2-2-5 0</inkml:trace>
  <inkml:trace contextRef="#ctx0" brushRef="#br0" timeOffset="-198732.8">17429 9541 1601 0,'0'0'45'0,"0"0"11"0,0 0-45 15,0 0-11-15,0 0 0 0,0 0 0 0,-2-4 109 0,2 4 20 16,0 0 4-16,0 0 1 0,0 0-6 0,0 0-2 16,0 0 0-16,0 0 0 0,0 0-28 0,0 0-6 15,0 0 0-15,0-2-1 0,0-2-19 0,0 2-4 16,2-2-1-16,1 0 0 0,1 2-35 0,-2 1-6 0,3-2-2 0,-1 1 0 16,1-2-12-16,-1 2-2 0,3 1-1 0,-2-2 0 15,-1 3 0-15,-2 3 0 0,3-2 0 0,-1 1 0 16,-1 2-9-16,-1-2 10 0,-2-2-10 0,0 6 10 15,0 0 0-15,-2 2 0 0,-1-2 0 0,1 2 0 16,0 0-10-16,0 0 10 0,-3-2-10 0,3 0 10 16,-3 2-10-16,1 0 8 0,2 0-8 0,-3-1 8 15,3-1-8-15,-3 3 0 0,3-3 0 16,0-3 8-16,2 1-8 0,-2 1 0 0,-1-2 9 0,3-3-9 16,0 0 0-16,3 4 8 0,-1 0-8 0,0 0 0 15,-2-4 8-15,0 0-8 0,5-2 10 0,-1 2-10 16,3-2 10-16,-3 2-10 0,3 0 10 0,-2-2-10 15,1 0 8-15,1-2-8 0,-1 2 0 0,-1-2 0 16,-1 2 0-16,1 1 0 0,-1-2 0 0,-4 3 0 16,5-2-36-16,-5 2-11 0,0 0-1 0,0 0-1 15,0 0-141-15,0 0-28 0,0 0-6 0,0 0 0 16</inkml:trace>
  <inkml:trace contextRef="#ctx0" brushRef="#br0" timeOffset="-197476.71">16965 9950 1176 0,'0'0'33'16,"0"0"7"-16,0 0-32 0,0 0-8 0,0 0 0 0,0 0 0 0,-2-2 112 0,2 2 21 0,0 0 4 0,0 0 1 15,0 0-6-15,0 0-2 0,0 0 0 0,0 0 0 16,0 0-43-16,0 0-9 16,0 0-2-16,0 0 0 0,0 0-9 0,0 0-3 0,0 0 0 0,0 0 0 15,0 0 10-15,0 0 2 0,0 0 0 0,0 0 0 16,0 0-27-16,0 0-5 0,0 0 0 0,2 2-1 16,3 0-4-16,-1-2-1 0,1 0 0 0,-3 0 0 15,2 0-18-15,3 0-4 0,-2-2-1 0,4 2 0 0,-3 2 1 16,0-2 0-16,3 2 0 0,3 0 0 15,-1-2-16-15,0 4 0 0,0-4 0 0,3 4 0 0,2-2 8 16,-4 0-8-16,4 0 0 0,2-1 0 0,0 2 0 16,0 0 8-16,0 0-8 0,-1 0 0 0,4 3 0 15,-3-3 8-15,0-1-8 0,-3 2 0 0,0-1 0 16,1 0 0-16,-2-2 0 0,-1-1 0 16,-2 0 0-16,1 0 0 0,-1 0 10 15,-2-1-2-15,-1-2-8 0,-1 3 8 0,0 0-8 0,-1-3 8 0,1-1-8 16,-2-1 9-16,-1 5-9 15,-2-1 10-15,1-1-10 0,-1-2 0 0,0 2 0 16,-2-2 8-16,0 2-20 0,0 2-5 0,0 0-1 16,0 0 0-16,-2-4-101 0,2 4-20 0,0 0-4 0,-5 0-745 15,-1 0-150-15</inkml:trace>
  <inkml:trace contextRef="#ctx0" brushRef="#br0" timeOffset="-196571.44">17173 10176 1825 0,'0'0'40'0,"0"-4"8"15,-2 0 1-15,2-2 3 0,-3 1-41 0,3-1-11 0,0 0 0 0,-2-3 0 0,2 6 117 0,-2-3 22 16,2 0 4-16,0 2 1 0,0-1-26 0,0 5-5 16,0 0-1-16,0 0 0 0,0 0-40 0,0 0-8 15,2 6-1-15,-2 0-1 0,2 3-26 0,1-2-4 16,1 4-2-16,1 0 0 0,-1 3-3 0,3-2-1 16,-3-6 0-16,1 4 0 0,2 2-10 0,-4-2-1 15,0 2-1-15,1 0 0 0,-2 0-2 0,1-3-1 16,1 3 0-16,-2 0 0 0,-2-2-3 0,3 0-8 15,-3 2 12-15,0-2-4 0,-3-2-8 0,3 2 12 16,-2-2-12-16,0-1 12 0,-3-1-4 0,1 0 0 0,-1-2 0 16,2 1 0-16,-2-2 8 0,-2 0 2 0,3-3 0 15,-3 0 0-15,3 0-18 0,-1-3 0 0,1 0 8 16,-1 0-8-16,3 0 0 0,-3-3 0 0,3 0 0 16,2 0 0-16,0-3 0 0,0 2 0 0,2-1 0 0,1 0 0 15,1-4 0-15,1 2 0 0,1-2 0 0,-1 0 0 16,2 0 0-16,-1 0-12 0,1 3 1 0,-1-1 1 15,-1 2 10-15,-1-2 14 0,3 0-3 0,-3 2-1 16,1 2-10-16,-1 0 0 0,-1-2 0 0,-1 4 0 16,0-2 0-16,-2 2 0 0,0 0 0 0,0 4 0 15,0 0 0-15,-4-2 0 0,-1 0 0 0,-2 2 0 16,3 0 0-16,-3 0 0 0,-2 2 0 0,3 0 0 16,-3 0 0-16,0 0 8 0,2-2 0 0,1 2 0 15,-3-2-8-15,2 0-9 0,2 0 9 0,-1 0-13 16,6 0 13-16,0 0 0 0,0 0 0 0,0 0 0 0,0 0-9 15,0 0 9-15,0 0-8 0,0 0 8 16,4-2-155-16,1 0-25 0,-1-2-6 0,3 0-1 16</inkml:trace>
  <inkml:trace contextRef="#ctx0" brushRef="#br0" timeOffset="-195197.02">17711 9454 1627 0,'0'0'36'0,"0"0"7"0,0 0 1 0,0 0 2 0,0 0-37 0,0 0-9 0,0 0 0 0,0 0 0 16,0 0 132-16,0 0 24 0,-5 0 4 0,5 0 2 16,0 0-36-16,0 0-7 0,0 0-2 0,0 0 0 15,0 0-35-15,0 0-7 0,0-4-2 0,2-2 0 16,1 0-25-16,1 0-6 0,3-2-1 0,2-2 0 15,-2 2-13-15,4-2-2 0,2-2-1 0,1-1 0 16,1 1-4-16,1 2-1 0,-1-2 0 0,3 4 0 16,-2-2-20-16,2 0 8 0,2-2-8 0,-2 2 0 15,0 2 0-15,0 0 0 0,0 0 0 0,-3 2 0 16,0-2 0-16,1 2 0 0,-2 0 0 0,-1 1 0 16,-2-1 0-16,1 1 0 0,-4 2 0 0,1 0 0 15,0 2-20-15,-2 1-1 0,-3-2-1 0,-2-1 0 16,1 2-118-16,-3 1-23 0,0 0-5 15,0 0-1052-15</inkml:trace>
  <inkml:trace contextRef="#ctx0" brushRef="#br0" timeOffset="-194503.73">17784 9281 2156 0,'0'0'48'0,"0"0"9"0,0 0 3 0,0 0 0 0,0 0-48 0,0 0-12 0,0 0 0 0,-2 4 0 15,2-4 104-15,-4 6 20 16,0 0 3-16,-1 2 1 0,1 2-58 0,-3 2-11 0,0-1-3 0,0 4 0 16,3-3-12-16,-3 1-4 0,-2-1 0 0,2-2 0 15,1 0-20-15,1 0-5 0,-2-2-1 0,3 2 0 16,-1-2-1-16,1 0 0 0,0-4 0 0,2 2 0 15,0 0-1-15,-1 0-1 0,1-4 0 0,0 4 0 16,2-2-11-16,0-1 12 0,0-3-12 0,0 0 12 16,0 0-4-16,0 0-8 0,0 0 12 0,4 3-4 15,1-3-8-15,1 0 12 0,-2 0-12 0,3-3 12 16,2 2-12-16,-2-1 0 0,2 2 0 0,2-3 8 16,0 3-8-16,1-1 0 0,-1 1 0 15,-2 0 0-15,1 0 0 0,2 0 12 0,-3-2-12 0,-3-1 12 16,1 2 1-16,0-1 1 0,-3 2 0 0,-1 0 0 15,-1 0-2-15,-2 0-1 0,0 0 0 0,0 0 0 16,0 0 17-16,0-4 3 0,0-1 1 0,-2-1 0 16,-1 3-19-16,1-3-3 0,-2 0-1 0,-1-2 0 15,1 2-9-15,-1 0 0 0,1 0 0 0,-3 0 0 0,0 0 0 16,3 0 0-16,-1 0 0 0,-1 0 0 0,2 0 0 16,-1 2 0-16,3 1 0 0,-3-2 0 0,1 1 0 15,4 4 0-15,-2-3 0 0,2 3 0 0,-3-4 0 0,3 4 0 16,0 0 0-16,0 0 0 15,0 0-63-15,0 0-8 0,0 0-1 0,0 0-1 16,3 1-144-16,1 2-29 0</inkml:trace>
  <inkml:trace contextRef="#ctx0" brushRef="#br0" timeOffset="-192145.57">18369 8990 1504 0,'0'0'43'0,"0"0"9"0,0 0-42 0,0 0-10 0,0 0 0 0,0 0 0 15,0 0 136-15,0 0 26 0,0 0 5 0,0 0 1 16,0 0-32-16,0 0-7 0,0 0-1 0,0 0 0 16,-4 3-48-16,-1 6-9 0,1-2-3 0,-1 3 0 15,1 0-16-15,2 0-3 0,0 2-1 0,-3 0 0 16,3-2-21-16,0 0-5 0,0-1-1 0,2 3 0 16,-3-2 3-16,3 1 0 0,0-4 0 0,3 1 0 15,-3-2-4-15,2 0 0 0,0 0 0 0,3-4 0 0,-3 2-4 0,2 0 0 16,0-4-1-16,1 2 0 0,1-2-1 15,1 0 0-15,0-2 0 0,0 2 0 0,2-2-6 0,-3 2 0 16,1-4-8-16,2 2 12 0,0 2-12 0,-2-2 8 16,2 0-8-16,-2 0 0 0,-1 2 0 0,0-2 0 15,-1 0 0-15,-1 0 0 0,1 0 0 16,-1-2-8-16,-4 4 8 0,3-2 0 16,1 0-60-16,-4 2-9 0,0 0-2 15,0 0 0-15,0-6-141 0,2 2-29 0,-4-5-6 16,2-1-1-16</inkml:trace>
  <inkml:trace contextRef="#ctx0" brushRef="#br0" timeOffset="-191561.93">18443 8991 2370 0,'0'0'67'0,"0"0"15"0,0 0-66 0,0 0-16 0,-2 2 0 0,-2 4 0 16,-1 0 100-16,3 4 16 0,0-2 3 0,-3 4 1 15,3 2-37-15,0 0-7 0,-1 0-2 0,1 0 0 16,2 2-18-16,-2-3-3 0,2 1-1 0,0 0 0 15,0-2-25-15,2 2-6 0,-2-2-1 0,-2 0 0 16,0-1-10-16,2 0-2 0,-3 1-8 0,3-2 12 16,0-1-12-16,0 0 0 0,-2-2 0 0,2-1 0 15,0 0-53-15,2-2-17 0,-2-2-3 0,0-2-1 16,3 4-158-16,-3-4-32 0,0 0-7 16,0 0-1-16</inkml:trace>
  <inkml:trace contextRef="#ctx0" brushRef="#br0" timeOffset="-190970.78">18541 9131 2120 0,'0'0'47'0,"0"0"9"0,0 0 3 0,-2 3 0 0,0 1-47 0,0 0-12 16,2 2 0-16,-2 0 0 0,2 2 100 0,-3 0 17 16,1-2 4-16,2 2 1 0,0 0-37 0,-2 2-7 15,2-4-2-15,-2 1 0 0,2 2-21 0,0-1-5 16,0-1-1-16,0 2 0 0,0-2-2 0,0 1-1 15,0-4 0-15,0 2 0 0,2-2-28 0,-2-4-6 0,0 0 0 16,0 0-1-16,0 0 2 0,0 0 1 0,0 0 0 0,0 0 0 16,2-2-5-16,0-2-1 0,1-1 0 0,-1-4 0 15,0 1 10-15,2-2 2 0,-2 1 0 0,3-1 0 16,-1-1-20-16,1 6 0 0,-1-1-8 0,3 0 8 16,0 0-9-16,-1 2 9 0,1 2-8 0,0 2 8 15,0 0-9-15,-1 0 9 0,-1 0-10 0,-1 0 10 16,3 2-11-16,-2 2 11 0,-1-2-12 0,0 2 12 15,-2 2 0-15,0-2 0 0,1 2 0 0,-1 0 0 16,-2 0 0-16,0 0-8 0,0-2 8 0,0 2 0 16,0 0 0-16,0 0 0 0,0-6 0 0,0 0 0 15,0 0 22-15,0 0 5 0,0 0 1 0,0 0 0 16,0 0-13-16,0 0-3 0,0 0 0 0,0 0 0 16,0-3-12-16,2-3 9 0,0 3-9 0,1-6 8 0,1 0-8 0,-2-1 0 15,3 0 0-15,2 2 0 16,-1 0 0-16,1 2 0 0,0-2 0 0,2 4 0 0,-2 0 0 15,-1 2 0-15,6 0-9 0,-4 2 9 0,-1 2 0 0,2 0 0 16,0 0 0-16,-3 2 0 0,-1 0 0 0,2 2 0 16,-1 0 0-16,-1 0 0 0,-1 2 0 0,1-2 0 15,-3 0 0-15,0 0 0 0,1 0 0 0,-1 0 0 16,-2-2 0-16,0 2 0 0,2-3 8 0,-2-3 3 16,0 0 0-16,0 0 0 0,2 4-11 0,-2-4 0 15,0 0 0-15,0 0 0 16,0 0-98-16,0 0-22 0,5 0-4 0,-1-1 0 0</inkml:trace>
  <inkml:trace contextRef="#ctx0" brushRef="#br0" timeOffset="-178293.71">19013 4088 1220 0,'0'0'34'0,"0"0"9"0,0 0-35 0,0 0-8 0,0 0 0 0,-3-4 0 16,3 4 0-16,0 0 0 0,0-4 0 0,0 4 0 16,-2-4 0-16,2 4-17 0,0 0 4 0,0-4 1 0,0 4 25 0,2-2 6 15,-2 2 1-15,0-4 0 0,0 4 48 0,0 0 9 16,0-4 3-16,-2 3 0 0,2-5 7 0,-2 1 1 16,2 1 1-16,-2 1 0 0,2-2-41 0,-3 1-8 15,-1-2-1-15,2 3-1 0,-1-3-23 0,1 0-5 16,0 0-1-16,-3 2 0 0,3-2 15 0,0 0 4 15,0 0 0-15,-1 0 0 0,1-2 12 0,0 2 2 16,0 0 1-16,-3 2 0 0,3-4-14 0,0 0-2 16,-1 1-1-16,-3-2 0 0,-1 1-15 0,0 1-3 15,0-2-8-15,1 2 12 0,-3 1-4 0,0 0-8 16,-2-4 11-16,2 0-11 0,-2 2 22 0,0-2-2 16,-1 2-1-16,1 2 0 0,0 0 1 0,0-2 1 15,-2 0 0-15,2 2 0 0,-1-2-7 0,1 1-2 16,0-2 0-16,0 6 0 0,-1-7 2 0,2 4 0 15,-4 0 0-15,3 0 0 0,-2 2-14 0,1 0 0 0,-1 0-9 16,-1 2 9-16,1-2 0 0,-2 2 0 16,1-2 13-16,-1 2-4 0,-1 0-9 0,2 2 0 15,-1-6 0-15,0 4 0 0,-1-2 0 0,-2 2 0 0,0-4 0 0,2 4 0 16,0-2 0-16,1 0 0 0,-5 2 8 16,2 0-8-16,0-1 0 0,0 0 0 0,1 1 0 15,-3-2 0-15,2 4 0 0,0-2 0 16,-3 1 0-16,2 1 8 0,-1 0 0 0,-1-5 0 0,1 5 0 0,0 0 0 15,0 0 0-15,-2 0-8 0,2 0 12 0,2 0-4 16,-3 5-8-16,4-4 0 0,-3 1 0 0,2 2 0 16,0-4 0-16,-2 5 0 0,0-2 0 0,0 1 0 15,0 4 0-15,-3-6 0 0,1 4 0 0,2 0 0 16,-2-2 0-16,1 4 0 0,-1-2 0 0,0 4 0 16,2-2 0-16,0-1 8 0,-1 4-8 0,2-1 12 0,-1-4-12 15,-1 1 8-15,3 1-8 0,0 2 8 0,1 0-8 0,1 0 0 16,3 2 9-16,-3 2-9 0,3-4 0 0,-1 2 0 15,1 0 0-15,0 2 0 0,-1-3 0 0,3 1 0 16,0 2 0-16,0-2-8 0,-1 2 8 16,-1 0 0-16,4-2 0 0,-2 4 0 0,2-4 0 0,0 4 0 15,0-1 8-15,3 1-8 0,-1-2 10 16,0 0-2-16,-2 2-8 0,2 2 12 0,1-3-4 0,1 3 0 16,-2-2-8-16,1 4 12 0,1-4-12 0,1 4 8 15,-2-2-8-15,1 2 0 0,1-3 11 0,-1 3-11 16,1 0 12-16,-3 2-12 0,2 0 12 0,-1-5-4 15,-1 0 0-15,2 0-8 0,-1 3 29 0,-1 2-1 16,2-4 0-16,1 0 0 0,-1 2-16 0,3 0-4 16,-2-3-8-16,-1 3 12 0,1-2-12 0,0 2 8 15,-1-2-8-15,3 1 0 0,-2-1 9 0,-1-2-9 0,1 2 8 0,-1 2-8 16,1-2 0-16,-1 3 0 0,1 0 8 0,-1-3-8 16,3 0 0-16,-3-1 0 0,1 3 0 0,2-2 0 15,-3-1 0-15,3 4 8 0,-3-2-8 0,1 1 0 16,-1-4 12-16,1 2-4 0,-1 0 0 0,-1 2 0 15,2-2 3-15,-1 3 0 0,1-1 0 0,-1 0 0 16,1 0 0-16,-3 0 0 0,5 2 0 0,-3-3 0 16,1 1-1-16,2 0 0 0,-3-2 0 0,1 2 0 15,1-4-10-15,-1 2 0 0,2-1 0 0,-1 1 0 16,1 2 0-16,0 0 0 0,-3 0 0 0,1-3 0 16,2 4 0-16,-3-3 0 0,1-3 8 0,0 3-8 0,-1 0 0 0,1-2 0 15,-3 1 0-15,3 1 0 16,-1 0 0-16,-2 0 8 0,3-4-8 0,-1 0 0 15,1 2 8-15,-1 0-8 0,1 2 0 0,2-3 8 16,-3 3-8-16,3-2 10 0,-3 0-10 0,3 0 10 16,-2 0-10-16,1 0 0 0,1 2 0 0,-2-1 8 0,1 0-8 0,1 0 0 15,0-1 0-15,0 2 0 0,-2-2 0 0,4-2 0 16,-2 0 0-16,-1-2 0 0,-1 1 0 0,-3-1 0 16,3 2 0-16,-1-2 0 0,1 0 0 0,-1 0 0 15,-2 0 0-15,1-2 0 0,-1-1 0 0,0 2 0 0,3-4 0 16,-3 3 0-16,0 2 0 15,3-1 0-15,-1-2 0 0,-2 1 0 0,4-2 0 0,-4 2 0 0,2-2 0 16,-1 0 0-16,-1 0 0 0,2-2 0 0,-1 2 0 16,1 0 0-16,-2-1 0 0,1-1 0 0,-1 0 0 15,0 3 0-15,0-2 0 0,-2-1 0 0,3 2 0 16,0-2 0-16,-1-2 0 0,0 0 0 16,0 0 0-16,1 4 0 0,-1-2 0 0,0 2 0 0,0-2 0 0,3 2 0 15,-3 0 0-15,0-2 0 0,3 0 0 16,-3 1 0-16,3 2 0 0,-3-3 0 15,3 1 0-15,-3 1 0 0,3 1 0 0,-3-3 0 0,3-1 0 0,-1 3 0 16,1 0 0-16,-1-2 0 0,-2 2 0 0,3-2 0 16,2 2 0-16,-3-2 0 0,3 0 0 0,0-1 0 15,-1 0 0-15,1 1 0 0,2-6 0 0,0 4 0 16,0 2 0-16,0-6 0 0,0 0 0 0,-2 6 0 16,2-6 0-16,0 0 0 0,-2 3 0 0,2-3 0 0,-3 6 0 15,3-6 0-15,0 0 9 0,-2 4-9 0,2-4 10 0,0 0-2 16,0 0-8-16,0 0 12 0,-2 5-12 15,2-5 11-15,0 0-11 0,0 0 10 16,0 0-10-16,0 0 0 0,0 0 0 0,-2 3 8 0,2-3-8 0,0 0 10 16,0 0-10-16,0 0 10 0,0 0-10 0,0 0 10 15,0 0-10-15,0 0 10 0,0 0-10 0,0 0 0 16,0 0 9-16,0 0-9 0,0 0 0 0,0 0 0 16,0 0 0-16,0 0 8 0,0 0-8 15,0 0 0-15,0 0 0 0,0 0 0 16,0 0 0-16,0 0 0 0,0 0 0 0,0 0 0 0,-3 6 0 0,3-6 0 15,0 0 0-15,0 0-8 0,0 0 8 0,0 0 0 16,0 0 0-16,0 0 0 0,0 0 0 0,0 0 0 16,0 0 0-16,0 0 0 0,0 0 0 0,0 0 0 15,0 4 0-15,0-4 0 0,0 0 0 0,0 0 0 0,0 0 0 0,0 0 0 16,0 0 0-16,0 0 0 0,3 4 0 0,-3-4 0 16,0 0 0-16,0 0 0 0,0 4 0 0,0-4 0 15,0 0 0-15,2 4 0 0,-2-4 0 16,0 0 0-16,0 0 0 0,2 6 0 0,-2-6 0 0,0 0 0 15,0 0 0-15,0 0 0 0,0 0 0 0,0 0 0 16,0 0 0-16,2 4 0 0,-2-4 0 0,3 4 0 16,-3-4 0-16,0 4 0 0,0 2 0 0,0-6 0 15,0 0 0-15,-3 4 0 0,1 0 0 0,2-4 0 16,0 0 0-16,-2 4 0 0,2-4 0 0,-2 4 0 16,-1 2 0-16,1-2 0 0,2-4 0 0,0 0 0 0,0 0 0 15,-2 6 0-15,-3 0 0 0,3-3 0 0,-2 3-8 16,2 0 8-16,0-1-8 0,-3-1 8 15,3 3-13-15,0-2 2 0,-3-2 1 0,1 1 0 16,-1 2 10-16,1 0 0 0,-1 0-9 0,1 0 9 0,-1 0 0 16,1 2 0-16,-1-2 0 0,-1 2 0 0,1 2 0 15,1-2 0-15,1-1 0 0,-1 2 0 0,2 0 0 0,-3 0 0 16,3 0 0-16,0 1 0 0,2 1 0 0,-3-4 0 16,3 3 0-16,-2 0 0 0,2 0 0 0,0 2 0 15,-2 0 0-15,2-2 0 0,2 0 0 0,-2-1 0 16,0 2 0-16,2 0 0 0,1 0 0 0,-3-2 0 15,2 3 0-15,-2 0 0 0,2 2 0 0,0-2 0 16,1 0 0-16,1 0 0 0,-2 0 0 0,1 1 0 0,-1-3 0 0,2 2 0 16,-1 0 0-16,-1-2 0 15,0 2 0-15,0 2 0 0,1-2 0 0,-1-2 0 0,0 2 0 16,3-2 0-16,-3-1 0 0,0 3 0 0,0 0 0 16,1 2 0-16,-1-2 0 0,0-2 0 0,0-2 0 15,1 2 0-15,-1 2 0 0,-2-3 0 16,2 3 0-16,0-1 0 0,1-1 0 0,-1-1 0 15,0 1 8-15,0 0-8 0,1 0 0 0,-1 0 0 0,0 0 0 0,0 0 0 16,2 0 0-16,-2 0 0 0,1-3 0 0,1 4 0 16,1 1 0-16,-1-2 0 0,1-3 0 0,-1 1 0 15,1 1 0-15,-1-2 0 0,3 5 0 0,-3 0 0 16,3-2 0-16,2 2 0 0,-4-2 0 0,1 2 0 16,1-3 0-16,2 3 0 0,-3 0 0 0,1 0 0 15,2 0 0-15,-2 0 0 0,2 0 0 0,0 0 0 16,0-2 0-16,0 0 0 0,0 0 0 0,2-1 0 15,0 2 0-15,-3-4 0 0,4 3 0 0,-1 1 0 0,2-4 0 16,-1 3 0-16,1 0 0 0,-2 0 0 0,3-2 0 0,-1 2 0 16,0-2 0-16,3 2 0 0,-5 0 0 0,3 0 0 15,-1-1 0-15,1 1 0 0,-2-2 0 16,2 2 0-16,-1-2 0 0,1 0 0 0,-1-2 0 16,-1 0 0-16,3 0 0 0,-2 0 0 15,-2 0 0-15,1 2 0 0,-1-2 0 0,0 0 0 0,-2-1 0 0,0 4 0 16,2-3 0-16,-2 2 0 0,-3-2 0 0,3-1 0 15,0 0 0-15,-2 1 0 0,0-3 0 0,0 1 0 16,-1 2 0-16,1-1 0 0,0-2 0 0,0-1 8 16,-1 2-8-16,-1-2 0 0,-1 0 0 0,1 0 8 15,-1 2-8-15,-1-2 0 0,-2 0 0 0,4 0 8 0,-3-2-8 16,0 2 0-16,3 0 0 0,-5-2 0 0,0 0 0 0,2 2 0 16,-2-2 0-16,4 2 8 0,1 0-8 0,-3 0 0 15,-2-2 0-15,2 4 0 0,-2-4 0 0,0 0 0 16,5 2 0-16,-3 0 0 0,3 0 0 0,-5-2 0 15,4 4 0-15,-4-4 0 0,2 2 0 0,3 0 0 16,-1 0 0-16,-4-2 0 0,5 2 0 0,-5-2 0 16,4 0 0-16,-4 0 0 0,0 0 0 0,5 0 0 15,-3 2 0-15,-2-2 0 0,0 0 0 0,0 0 0 16,5 0 0-16,-5 0 8 0,0 0-8 16,0 0 0-16,4 0 0 0,-4 0 0 0,0 0 8 0,5 0-8 15,-1 0 0-15,-4 0 0 0,0 0 0 0,0 0 0 16,5 0 0-16,-5 0 0 0,3 2 0 0,-3-2 0 15,0 0 0-15,7 0 0 0,-7 0 0 0,7 0 0 16,-7 0 0-16,4 2 0 0,-4-2 0 0,0 0 0 16,7 1 0-16,-7-1 0 0,5 5 0 0,-1-4 0 15,1 2 0-15,-1-1 0 0,1 2 0 0,-3-1 0 0,2 0 0 0,-1 0 0 16,1 0 0-16,1 0 0 0,-1 1 0 16,1 1 0-16,-1-2 0 0,1 3 0 15,1 0 0-15,0 0 0 0,-1 0 0 16,2 0 0-16,-1 0 0 0,3 2 0 0,-2-2 0 0,2 0 0 0,0 2-8 15,0-2 8-15,0 0 0 0,2-2 0 0,-2 0 0 16,0-2 0-16,0 2 0 0,0-2 0 0,2-1 0 0,0 2 0 0,3 0 0 0,-1 0 0 16,1-1 0-16,-2-2 0 0,4 0 0 0,-2-2 0 15,1-1 0-15,1 2 0 0,0 2 0 16,1-2 0-16,1-1 0 0,0-2 0 0,0-1 0 16,0 0 0-16,0 1 0 0,-1 0 0 0,1-2 0 0,0 0 0 15,0 0 0-15,-2 0 0 16,1 0 0-16,-1-2 0 0,-2 0 0 0,1 2 0 15,-1-1 0-15,-3-2 0 0,3 3 0 0,-2-2 0 0,-1096 3 0 16,2193-3 0-16,-1098-1 0 0,-2 2 0 0,3 1 0 0,-1-2 0 16,0-2 0-16,-3 0 0 0,1 0 0 0,3 0 12 15,-3 0-12-15,0 0 0 0,-3-2 0 16,3 3 0-16,-2-1 0 0,-2-2 8 0,1 0-8 0,-1 2 0 16,2-4 0-16,-3 2 0 0,3 0 8 0,-3-2-8 15,2 2 0-15,-1-2 8 0,2 2-8 0,-3-1 8 0,1-2-8 16,-1 2-17-16,1-1 4 0,-1 2 1 15,1-4 12-15,-1 4 10 0,1-2-2 0,-1 0 0 0,1 1-8 16,-1-2 0-16,1 2 0 0,-1-1 0 0,1 0 0 0,-3 2 0 16,5 0 0-16,-4 0 0 0,2-4 0 15,-3 1 0-15,3-1 0 0,-1-2 0 16,1 0 0-16,-1 2 0 0,1 0 0 0,-1 1 0 0,1-3 0 16,-1 2 0-16,1-2 0 0,-1 2 0 15,3-2 0-15,-3-2 0 0,1 0 0 0,2 2 0 16,-3 0 0-16,3 3 0 0,-3-1 0 0,2-2 0 0,-1-2 0 15,-1 2 0-15,1-2 0 0,-3 3 0 0,5-3 0 0,-3 0 0 16,1 0 0-16,-1 0 0 0,1-1 0 0,-1-1 0 16,3-1 0-16,-5 2 0 0,3 1 0 0,-3-2 0 15,3 1 0-15,-1-1 0 0,1 2 0 0,1 0 0 16,1-2 0-16,-2 0 0 0,1 2 0 0,0 1 8 16,-1-4-8-16,2 2 8 0,-1-1-8 15,-1 0 0-15,2 0 0 0,-1 1-11 0,1-1 11 16,0 0 0-16,2-2 0 0,-2 2 0 0,-1 2 0 0,-1-2 0 0,1 1 0 0,1-1 11 15,-3 2-11 1,3-1 0-16,0-2 0 16,-3 1 0-16,3 4 0 0,-3-1 0 15,3-1 0-15,0-2-11 0,0 2 11 0,-1 1 0 0,1-4 0 0,0 4-8 0,0-3 8 16,1 2 0-16,-1-2 0 0,-1 0-8 0,1-2 8 0,0 3 0 0,2-1 0 16,0 0 0-16,0 0 0 0,-2 1 0 0,-1-3 0 0,1 0 0 15,2 2 0-15,-2 2 0 0,1-4 0 0,-1 3 0 16,2-3 0-16,0 0 0 0,-2-2 0 0,2 1 0 15,-3 3 0-15,3-2 0 0,0-2 0 0,-2 0 0 16,2 2 0-16,0-4 0 0,-1 3 0 0,1 1 0 16,0-2 0-16,0 0-10 0,3-3 10 0,-3 1-10 0,0-4 10 15,2 0-10-15,0 1 10 0,0-1-10 0,0 2 10 0,-2-2 0 16,2-2 0-16,-2 3-8 0,0 1 8 0,0-2 0 16,0-1 0-16,-2-1-8 0,-3 0 8 0,3 3 0 15,0-3 0-15,-1 0 0 0,-4 2 0 0,0 3 0 16,3-4 0-16,-1 2 8 0,1 1-8 0,-1-2 0 15,1 2 8-15,-3 1-8 0,3-3 0 16,-3 3 0-16,2-5 0 0,-1 2-8 16,-1 2 8-16,-2 0-12 0,0 0 12 0,-2-1-12 0,2 1 1 15,-3-2 0-15,1 1 0 0,-2-1 0 0,-1 0 11 0,-2 2 0 16,3 2 0-16,-3 1 0 0,-2 1-10 0,1 0 10 16,-3 0-12-16,-1 5 12 0,1-1-23 0,0 2 3 15,2 0 0-15,-2 2-910 0,2 2-182 16</inkml:trace>
  <inkml:trace contextRef="#ctx0" brushRef="#br0" timeOffset="-172041.84">18910 4689 1026 0,'0'0'28'16,"0"0"8"-16,0 0-28 0,0 0-8 0,0 0 0 0,0 0 0 0,0 0 99 0,0 0 18 15,0 0 4-15,0 0 1 0,0 0 18 0,-5-1 3 0,5 1 1 0,0 0 0 16,0 0-34-16,0 0-6 0,0 0-2 0,0 0 0 16,0 0-20-16,0 0-4 0,0 0-1 0,0 0 0 15,0 0-15-15,5 0-3 0,-1 0-1 0,1 0 0 16,1 1-19-16,1 1-4 0,4-2-1 0,-2 0 0 15,4 0-14-15,-1-2-2 0,3 2-1 16,-1 0 0-16,-1-1-9 0,0 1-8 0,1-3 12 16,-3 3-12-16,2-2 10 0,-4 2-10 0,0 0 8 15,-2 0-8-15,0 0 0 0,0 0 8 0,-4 0-8 16,2 0 0-16,-5 0 0 0,0 0 0 16,2 0 0-16,-2 0 0 15,0 0-80-15,0 0-16 0,0 0-2 0,0 0-738 0,0 0-147 0</inkml:trace>
  <inkml:trace contextRef="#ctx0" brushRef="#br0" timeOffset="-171148.96">18992 4624 1695 0,'0'0'37'0,"0"-4"8"0,0 0 2 0,0 4 1 15,0-4-39-15,0 4-9 0,0 0 0 0,0 0 0 0,0 0 111 0,0 0 20 16,0 0 4-16,0 0 1 0,0 0-42 0,0 0-8 16,0 0-2-16,0 0 0 0,0 0-43 0,0 0-9 15,0 0-1-15,-2 4-1 0,0 2 17 0,-3 0 3 0,3-2 1 0,0 1 0 16,2 1-22-16,-2 3-4 0,2 0-1 0,0 1 0 16,0-2-2-16,0 2-1 0,0 0 0 0,2 2 0 15,-2 2 1-15,0 2 0 0,0 0 0 0,0-1 0 16,0 6 0-16,0-3 0 0,0-1 0 0,-2 3 0 15,2-2-2-15,-3 2-1 0,1 1 0 0,-2 0 0 16,1-3-7-16,1 1 0 0,0-5-1 0,0 2 0 16,-3 2 1-16,3-2 1 0,-3 3 0 0,3-1 0 15,-2 0 4-15,-1 0 1 0,1 2 0 0,1-2 0 16,1-2-4-16,-2 2-1 0,0-3 0 0,-1 3 0 16,3-2-2-16,-2 2-1 0,1 0 0 0,-1-2 0 15,2-3-1-15,-1 3 0 0,-1 1 0 0,2 0 0 16,-1-3-9-16,1 2 10 0,0 0-10 0,0-1 10 15,-1 2-10-15,1-1 0 0,0-1 0 0,0 1 8 16,2-2-8-16,-3 0 0 0,3-2 9 0,-2 0-9 0,2 0 0 0,-2 0 8 16,2-2-8-16,-2-1 0 0,2 1 0 0,0-2 0 15,0 1 0-15,-3 0 8 0,3-1-8 0,0 0 0 16,0-2 0-16,0 4 0 0,0 0 0 0,0 2 0 16,0 0 0-16,0 2 0 0,3-1 0 0,-3 2 0 15,0-2 0-15,0 3 0 0,0-2 0 16,2 0 0-16,-2-2 0 0,0 2 0 0,2-1 0 0,-2 3 0 15,-2-2 0-15,2 2 0 0,0 2 0 0,0-2 0 16,0 0 0-16,-2 2 0 0,2 2 0 0,0-1 0 16,-3 3 0-16,3 0 0 0,0-2 0 0,-2 2 0 15,2-3 0-15,0 2 0 0,0-2 0 0,0 3 0 16,0-2 0-16,2 2 0 0,-2 0 0 0,0-3 0 16,3-1 0-16,-3 0 0 0,2 2 0 0,-2-2 0 0,0 2 0 0,0-1 0 15,0 2 0-15,0-4 0 0,-2 1 0 0,2 0 0 16,0 0 0-16,-3-2 0 0,3-1 0 0,0 1 8 15,0 1-8-15,-2-2 0 0,2-1 0 0,0 2 0 16,0-2 0-16,-2 2 0 0,2-1 0 0,-2 3 8 16,2-2-8-16,-3 0 0 0,3 2 0 0,-2-2 0 15,2 2 0-15,-2 0 0 0,2-3 0 0,-2 3 0 16,2 0 0-16,0 0 0 0,-3 0 0 0,3 2 0 16,0-2 0-16,-2-2 0 0,2-3 0 0,0 5 0 15,2 2 0-15,-2 0 0 0,0 0 0 0,3-3 0 16,-3 1 0-16,2-2 0 0,-2-2 0 0,0-2 0 15,2-2 0-15,-2 0 0 0,0-2 0 0,0 0 0 16,0-2 0-16,2-2 0 0,-2 0 0 0,0-4 0 16,0 0 0-16,0 0 0 0,0 4 0 0,0-4 8 15,0 0-8-15,0 0 0 0,0 0 0 0,0 0 0 16,0 0 0-16,0 0-12 0,0 0 12 0,0 0-12 16,0 0-9-16,-2-4-3 0,0 2 0 0,0-2 0 15,-1-2-106-15,1 2-22 0,0-2-4 16,0 0-1194-16</inkml:trace>
  <inkml:trace contextRef="#ctx0" brushRef="#br0" timeOffset="-170098.11">18682 6999 2161 0,'0'0'61'0,"0"0"14"0,0 0-60 0,0 0-15 16,2-6 0-16,3 4 0 0,-3 0 82 0,0 0 14 0,3 0 2 0,-3 0 1 16,5 0-2-16,-3 1 0 0,3-2 0 0,0 3 0 15,-1 0-36-15,0 0-7 0,3 0-2 0,3 0 0 16,-3 0-23-16,2 0-5 0,2 0 0 0,-1 0-1 15,1 0 8-15,0 0 1 0,-2 0 1 0,3 0 0 16,-3 0-33-16,0 0 0 0,0 0 0 0,-2 0-12 16,3 0 12-16,-3 0 8 0,-1 3 0 0,-1-3-8 15,-1 0 12-15,-1 0-12 0,-1 0 12 0,1 0-12 16,-5 0 0-16,0 0 0 0,0 0 0 0,0 0 0 31,0 0-104-31,0 0-24 0,0 0-4 0,0 0-1156 0</inkml:trace>
  <inkml:trace contextRef="#ctx0" brushRef="#br0" timeOffset="-169901.49">18925 6932 2361 0,'-2'-9'52'0,"2"9"10"0,0 0 2 0,0 0 4 0,-2-5-55 0,2 5-13 15,0 0 0-15,0 0 0 0,0-6 108 0,-2 2 18 16,2 4 4-16,0 0 1 0,0 0-54 0,-5 2-10 15,3 2-3-15,-2 2 0 0,-1 0-32 0,1 2-8 16,-3-1 0-16,2 3-1 0,-4-2 4 0,3 2 1 16,-3 2 0-16,0-2 0 0,0 0-12 0,-3 2-3 15,2 0 0-15,-1 0 0 0,2-4 14 0,-3 2 2 16,1 2 1-16,0-3 0 0,2 3-17 0,0 0-3 0,2-2-1 16,-2-4 0-16,3 0-9 0,-3 2 0 0,2-2 0 15,1 0 0-15,-1-2 0 0,0 0 0 0,0-2 0 0,3-4 0 31,-1 0-110-31,3 2-24 0,-2 0-5 0,1 0-1247 0</inkml:trace>
  <inkml:trace contextRef="#ctx0" brushRef="#br0" timeOffset="-169061.26">19032 4562 1888 0,'0'0'53'0,"0"0"13"0,0 0-53 0,0 0-13 0,0 0 0 0,0 0 0 0,0 0 98 0,0 0 17 15,0 0 3-15,0 0 1 0,0 0-17 0,0 0-3 16,0 0-1-16,0 0 0 0,-2 6-2 0,0 0 0 16,-1 0 0-16,1 0 0 0,-2-2-53 0,0 4-11 15,-3 0-3-15,3 2 0 0,-3 2 15 0,0-3 2 16,0 2 1-16,-2-1 0 0,3-1-19 0,-3 1-3 16,0 1-1-16,2 0 0 15,0-1-6-15,-2-2-2 0,3 2 0 0,-1 0 0 0,3-2-7 0,-3 0-1 16,3-1-8-16,-3-1 12 0,5 0-12 0,-3 0 0 0,1-1 0 0,1-1 0 15,1-1 0-15,0 1 0 0,2-2 0 16,-2 2-10 0,2-2-81-16,0-2-16 0,0 0-3 0,2 4-1280 0</inkml:trace>
  <inkml:trace contextRef="#ctx0" brushRef="#br0" timeOffset="-164161.7">19077 5680 1624 0,'0'0'46'0,"-2"-5"10"0,0 2-45 0,-1-3-11 0,3 2 0 0,-2-1 0 16,2 2 71-16,-2-1 12 0,0 2 2 0,2 2 1 16,0 0 42-16,0 0 8 0,0 0 1 0,-5 0 1 15,1 3-66-15,1 2-12 0,1 1-4 0,-2 1 0 16,1 4-12-16,1-4-4 0,0 5 0 0,0-2 0 16,-1 2-9-16,3 0-3 0,0-2 0 0,0 0 0 15,3 0 0-15,-1 0 0 0,0-3 0 0,3 4 0 16,-1-5-7-16,3 1-1 0,-3-1-1 0,5-2 0 15,-2 2-6-15,0-1-1 0,0-4 0 0,-1 1 0 16,1 1-4-16,0-3 0 0,-1 0-8 0,1-3 12 16,-1 1-12-16,1 1 0 0,0-4-12 15,0 1 12 1,-3-2-110-16,1 0-15 0,1-1-3 16,-1-4-1-16,-3 0-69 15,3 1-14-15,-3 0-2 0,0 0-1 0,0 0 89 0,-2 4 18 16,0 0 3-16,-2 2 1 0,2 4 95 15,-2-2 19-15,2 2 4 0,-5 2 1 0,-1 0 96 0,1 2 19 16,-2 2 4-16,3 2 1 0,-3 0-10 16,0 2-1-16,3 0-1 0,-3 0 0 0,3 2-23 15,-3-3-4-15,2 3 0 0,2 0-1 16,0 0-31-16,-1 0-7 0,2 2-1 0,-1 0 0 16,1-2-30-16,2-2-6 0,-2 2-2 0,0-2 0 0,2-1-8 15,0 0-2-15,0-2 0 0,2 1 0 0,-2-4-8 0,2 1-9 0,-2-5 9 0,2 1-13 0,3 1-149 0,2-2-30 16,-1-3-5-16,0-3-945 0</inkml:trace>
  <inkml:trace contextRef="#ctx0" brushRef="#br0" timeOffset="-163601.55">19217 5804 2318 0,'-4'4'51'0,"2"1"10"0,-2-4 3 0,2 5 1 0,-3 0-52 0,3 2-13 0,0-2 0 0,-3 4 0 16,3-2 68-16,0 2 12 0,-1-2 1 0,3 2 1 15,-2 0-23-15,2 0-5 0,0-1-1 0,-2 0 0 16,2-1-1-16,0-1 0 0,0-1 0 0,0 0 0 15,0 0-2-15,0-6-1 0,0 0 0 0,0 0 0 16,0 0-30-16,0 0-7 0,0 0 0 0,0 0-1 16,0 0 5-16,2-3 2 0,-2-3 0 0,2 0 0 15,1-3-18-15,-1 0 0 0,0-3 8 0,3 0-8 16,-1 0 0-16,1 0-9 0,1 0 1 0,0 2 0 16,1 2 0-16,2 2 0 0,-2 0 0 0,0 3 0 15,2 0 8-15,-3 1-8 0,1 2 8 0,2 2-8 0,-2 1 8 0,0 0 0 16,-3 0 0-16,3 2 0 0,-3 1 0 0,-2 0 0 15,0 0 0-15,0 0 0 0,1 0 0 0,-3 0 0 16,0 0 0-16,2 0 0 0,-2 0 8 0,0-2 8 16,0-4 0-16,0 0 1 0,0 0-1 0,0 0 0 15,0 0 0-15,0 3 0 0,0 2 7 0,0-5 1 16,0 0 0-16,2-2 0 0,0-2-24 0,1 0 0 16,-1-2 0-16,5-2 0 0,-3 0 0 0,3 2-12 15,0 0 2-15,-3 4 0 0,3 2 10 0,-3 0-10 16,3 2 10-16,-2 2-10 0,-1 0 10 0,1 4 0 0,-1 0-9 15,-2 2 9-15,1-2 0 0,-2 0 0 0,1 2 0 16,-2-2 0-16,3 2 0 0,-3-3 0 0,2 1 0 0,0 1 8 31,0-4-112-31,3 1-24 0,-3 0-4 0</inkml:trace>
  <inkml:trace contextRef="#ctx0" brushRef="#br0" timeOffset="-161918.9199">12322 9472 182 0,'0'0'0'0,"0"0"11"0,0 0-11 0,0 0 0 16,0 0 0-16,0 0 0 0,0 0 20 0,0 0 3 0,0 0 0 0,0-5 0 15,0-1 96-15,0 6 19 0,0 0 4 0,0 0 1 16,0 0 17-16,0-3 3 0,0-1 1 0,0 2 0 16,0-2-53-16,0 4-11 0,0 0-1 0,0 0-1 15,0 0-4-15,0 0-1 0,0 0 0 0,0 0 0 16,0 0-11-16,0 0-2 0,0 0-1 0,0 0 0 15,-2-4-10-15,2 4-1 0,0 0-1 0,0 0 0 16,0 0-21-16,0 0-4 0,-5 2-1 0,5-2 0 16,-4 2-18-16,-1 2-4 0,1 2-1 0,-1-3 0 15,1 3 1-15,-1 0 0 0,1 0 0 0,-1 5 0 16,1-4-1-16,-3 3 0 0,2 2 0 0,-1 4 0 16,0 0 0-16,-1-2 0 0,0 0 0 0,0 3 0 15,-2 5-5-15,3 1-1 0,-1-2 0 0,2 1 0 16,-1-2-2-16,1 0-1 0,1 3 0 0,-3 0 0 15,2-2-9-15,3 1 12 16,-2 0-12-16,-1-3 12 0,3-1-12 0,-2-2 8 0,4-2-8 0,0 2 8 0,0 0-8 16,2 0 10-16,0-2-10 0,-2-1 10 0,2-2-10 15,-2-1 0-15,2-1 0 0,1 1 0 0,-3-4 0 0,2 0 0 16,-2 2 0-16,0-8 0 0,0 0-15 16,0 0-1-16,0 0-1 0,0 0 0 15,0 0-102-15,-5-4-20 0,3 0-4 0,0-2-675 16,0-1-135-16</inkml:trace>
  <inkml:trace contextRef="#ctx0" brushRef="#br0" timeOffset="-160950">12069 9563 1967 0,'0'0'56'0,"0"0"12"0,0 0-55 0,2-4-13 0,-2 0 0 0,3 0 0 16,1-2 41-16,1 2 6 0,-1-2 1 0,3 2 0 15,0-2 20-15,-1 0 4 0,3-1 0 0,0-2 1 16,0 1-8-16,0 1-1 0,0-2-1 0,2 0 0 15,-2 0-7-15,0 2-2 0,0-1 0 0,0 0 0 16,0 0-6-16,0 2-2 0,2-2 0 0,-2 0 0 0,2 2-18 0,-2 0-4 16,2 0-1-16,-2 2 0 0,2-2-13 0,-2 3-2 15,-2 3-8-15,2 0 12 0,-2 1-4 0,-1 1 0 16,1 2-8-16,-2 1 12 0,-1 1-12 0,1 1 8 16,-3 1-8-16,-1 2 0 0,2 0 31 0,-1 2 0 15,-2-2 0-15,0-1 0 0,0 3-20 0,0 0-11 16,2-2 12-16,-2 2-12 0,2-1 13 0,-2-4-4 15,3 3-1-15,-3-2 0 0,2 0 3 0,0 0 0 16,-2-2 0-16,2-2 0 0,1 2-3 0,-3-2 0 16,2-2 0-16,-2-2 0 0,0 0 0 0,0 0 0 0,0 0 0 15,0 0 0-15,0 0 12 0,0 0 1 0,0 0 1 0,0 0 0 16,0-2-32-16,0 2-6 0,0 0-2 0,0 0 0 16,0 0-3-16,0 0-1 0,0 0 0 0,0 0 0 31,0 0-147-31,0 0-30 0,0 0-5 0,-5 2-1038 0</inkml:trace>
  <inkml:trace contextRef="#ctx0" brushRef="#br0" timeOffset="-159538.34">11831 10299 1648 0,'-3'-4'36'0,"3"0"8"0,0-2 2 0,0 2 0 0,0-2-37 0,0 2-9 16,0-2 0-16,0 3 0 0,0-2 92 0,0 5 17 16,0 0 3-16,0 0 1 0,0 0-31 0,0 0-6 0,0 0-2 0,0 0 0 15,0 5-22-15,0 1-5 0,0 1-1 0,0 3 0 16,0 0-11-16,0 0-3 0,0 2 0 0,0 0 0 15,3 2 7-15,-3-2 1 0,0 0 0 0,0 0 0 16,2 0-13-16,-2 0-3 0,0-3 0 0,0 1 0 16,0 0 20-16,2-2 3 0,-2 0 1 0,0 0 0 15,2 0-28-15,-2-2-6 0,0-1-1 0,0-5 0 16,0 0 17-16,0 0 3 0,0 0 1 16,0 0 0-16,0 0-22 0,0 0-4 0,0 0 0 0,0 0-8 15,0-3 21-15,-2-1-2 0,0-2-1 0,0 0 0 16,-3-2-8-16,3 0-2 0,0-2 0 0,-1 0 0 15,3-4 17-15,-2 2 3 0,2-2 1 0,0 1 0 16,0 1-29-16,2-2 8 16,1 0-8-16,-1 2 0 0,2-4-21 15,1 4-7-15,-1-1-2 0,3 1 0 16,0 0 30-16,0 2 0 0,2 8 0 16,-3-2 0-16,0 2 0 0,3-4 0 0,-2 2 0 15,0 2 0-15,2 4 0 16,-2 2 0-16,2-1 0 0,-3 6 0 0,3-1 0 15,-2-1 0-15,0 5-8 0,0 0 8 0,-1 0 0 0,0 0 0 0,-1 2 0 0,-1-2 0 16,3 0 0-16,-2-2 0 0,-1 2 0 0,1-3 0 0,-3 3 0 0,0 0 0 0,0-2 0 0,1 0 0 16,-1 0 0-16,0-2 0 0,-2 0 0 0,2 0 0 15,-2-2 0-15,0-6 0 0,0 0 0 0,0 0 0 16,0 0-50-16,0 0-14 0,-6 2-2 0,1-2-1 16,-2-2-73-16,-2-4-16 0,3-2-2 0,-1 0-1 15,-2 0-156-15,1 0-31 0,1-2-6 0,-2 2-398 0</inkml:trace>
  <inkml:trace contextRef="#ctx0" brushRef="#br0" timeOffset="-158627.81">11771 10373 1422 0,'-7'3'31'0,"2"0"6"0,1-3 2 0,-3 1 1 0,3 1-32 0,-3-2-8 0,2 0 0 0,3 0 0 16,2 0 146-16,0 0 27 16,0 0 6-16,0 0 1 0,0 0-52 0,0 0-9 0,5-2-3 0,1-2 0 15,3 3-35-15,-2-4-7 0,2 4-2 0,0-4 0 16,2 2-12-16,0-3-4 0,0 2 0 0,3-2 0 15,-3 0-44-15,2 2-12 0,1 0 0 0,-3 0 0 16,2-2 8-16,-2 2 0 0,0 0 0 0,-2 2 0 16,3-2-8-16,-3 2 0 0,0 2 0 0,0-2 0 15,0 2 0-15,-3 0-11 0,0-2 3 0,1 2 0 16,0 0-81-16,-3 0-16 0,1-2-3 0,2 2-700 16,-3 0-140-16</inkml:trace>
  <inkml:trace contextRef="#ctx0" brushRef="#br0" timeOffset="-158492.02">12110 10313 1594 0,'0'0'35'0,"0"0"7"0,0 0 2 0,0 0 1 0,0 0-36 0,4-2-9 0,-4 2 0 0,0 0 0 15,0 0 66-15,0 0 11 0,0 0 3 0,0 0 0 16,0 0 19-16,0 0 4 0,0 0 1 0,0 0 0 15,2 6-23-15,-2 0-4 0,0-2-1 0,-2 2 0 16,0 2-12-16,-3-2-4 0,3-1 0 0,-2 4 0 16,-1 0-28-16,1 0-7 0,-1 0-1 0,3 1 0 15,0 1 12-15,-3 0 3 0,3-1 0 0,-3 0 0 16,1 0-28-16,2 2-11 0,-2-2 8 0,2 2-8 16,-1-4 0-16,1-1 0 0,-2-1 8 0,4-6-8 15,0 0 0-15,-3 4 0 0,-1 2 0 0,4-6-11 16,0 0-78-1,0 0-16-15,-2-1-3 0,-1-2-1 0,-1 0-37 16,2-3-7-16,-1 0-2 0,3 0 0 0,-2-4-74 0,2 2-15 16,2 0-4-16,-4 0 0 0</inkml:trace>
  <inkml:trace contextRef="#ctx0" brushRef="#br0" timeOffset="-158398.09">12011 10400 1476 0,'0'0'32'0,"0"0"8"0,0 0 0 0,0 0 1 0,0 0-33 0,0 0-8 15,0 0 0-15,0 0 0 0,0 0 105 0,0 0 19 16,0 0 4-16,0 0 1 0,0 4-25 0,3 1-6 15,-1-2-1-15,2 1 0 0,3 2-10 0,2 0-3 16,-2 0 0-16,2-2 0 0,0 4-29 0,-1-4-7 16,1 2 0-16,5 0-1 0,-3-2-22 0,0 2-4 15,0 0-1-15,1 0 0 0,-1-3 16 0,-2 3 4 16,-1-1 0-16,-1-4 0 0,2 4-24 0,-2-1-5 16,-3-1-1-16,1 0 0 0,-1-6 3 0,1 3 1 15,-3-2 0-15,-2 2 0 0,0 0-14 0,4 2 9 16,-4-2-9-16,0 0 8 0,0 0-8 0,0 0 0 15,0 0 0-15,0 0 0 0,0 4-8 0,0-4-4 0,0 0-1 0,0 0 0 32,0 0-93-32,-4-4-18 0,-1-2-4 0,-1 5-693 0,1-4-139 0</inkml:trace>
  <inkml:trace contextRef="#ctx0" brushRef="#br0" timeOffset="-158301.68">12206 10367 2273 0,'0'0'64'0,"0"0"15"0,0 0-63 0,0 0-16 0,0 0 0 0,0 0 0 16,0 0 26-16,0 0 2 0,0 0 1 0,0 0 0 0,0 0 31 16,0 0 5-16,0 0 2 0,0 0 0 0,0 0-7 0,0 0-2 15,0 0 0-15,0 0 0 0,0 0-34 16,0 0-6-16,0 0-2 0,0 0 0 0,0 0-16 0,0 0 0 15,0 0 0-15,0 0 0 0,0 0 0 0,0 0 0 16,4 0 0-16,1 0-9 16,-3 0-81-16,2 0-16 0,-1-3-3 0,1 3-651 15,-2-3-131-15</inkml:trace>
  <inkml:trace contextRef="#ctx0" brushRef="#br0" timeOffset="-157787.8897">12366 10184 1400 0,'0'0'40'0,"0"0"8"0,0 0-39 16,0 0-9-16,0-4 0 0,2 0 0 0,-2 4 76 15,0 0 12-15,0-6 4 0,0 6 0 0,0 0 24 0,0 0 4 16,3-4 2-16,-3 4 0 0,0 0-16 0,0 0-3 15,0 0-1-15,0 4 0 0,0 2-30 0,0-2-7 16,2 4-1-16,-2-2 0 0,0 0-25 0,0-2-6 16,0 2-1-16,0-2 0 0,0 0 0 0,0 1 0 15,0 0 0-15,2 1 0 0,3 0-9 0,-3 0-3 16,2-2 0-16,-1 2 0 0,1 0-6 0,1-3-2 16,1 1 0-16,-1 1 0 0,-1-2 16 0,3 1 4 15,-2-2 0-15,-1 0 0 0,3 0-20 0,-3 0-3 16,2-2-1-16,-1 2 0 0,-1 0-8 0,1-2 0 15,-1 0 0-15,1-2 0 0,-1 0 0 0,3 0 0 16,-2 0 0-16,-1 0 0 16,1 0-30-16,-3-2-8 0,2 1-2 0,-1 0 0 15,-1 1-86-15,0-2-18 0,0 1-3 0,1-2-1 16,-1 1-96-16,0 1-19 0,0-3-4 0,1 0-589 0</inkml:trace>
  <inkml:trace contextRef="#ctx0" brushRef="#br0" timeOffset="-157698.31">12534 10136 1862 0,'0'0'52'0,"0"0"13"0,0 0-52 0,-4 3-13 0,4-3 0 0,-7 1 0 16,2 4 80-16,1-2 12 0,-1 3 4 0,-1 4 0 15,3 0-26-15,-1 0-5 0,2 0-1 0,-3 0 0 16,3 2 0-16,0 1 0 0,2 2 0 0,-3 0 0 16,3 1-19-16,0-2-4 0,0 2-1 0,0-2 0 15,0 0-19-15,3-2-4 0,-3 0-1 0,2-2 0 0,0-1-6 16,-2 1-2-16,2-2 0 0,1 1 0 15,-1-2 20-15,0-1 3 0,0 0 1 0,1 0 0 0,-1 0-32 0,-2-2 0 16,0-4 0-16,0 0 0 16,0 0-77-16,0 0-22 0,0 0-4 0,0 0-1 15,2-2-83-15,0-2-17 0,1-2-3 0,-1-2-430 16,0 0-87-16</inkml:trace>
  <inkml:trace contextRef="#ctx0" brushRef="#br0" timeOffset="-157081.28">12612 10271 1974 0,'0'0'56'0,"0"0"12"0,0 0-54 0,0 6-14 16,-2-2 0-16,2 0 0 0,0 2 54 0,0 0 8 0,0 0 2 0,-2 2 0 15,4 0 0-15,-2 2 1 0,2 0 0 0,-2-2 0 16,2 0 3-16,1 1 1 0,-3 0 0 0,2-2 0 16,0 1-13-16,-2-2-4 0,2 0 0 0,1 3 0 15,-3-4-10-15,0-5-2 0,0 0-1 0,0 0 0 16,0 0-11-16,0 0-3 0,0 0 0 0,0 0 0 15,0 0 18-15,0 0 3 0,0 0 1 0,0 0 0 16,-3-4-31-16,1 0-7 0,0-2-1 0,0-2 0 16,2 1 1-16,0-2 0 0,0-3 0 0,2 3 0 15,0-1-9-15,0-2 0 0,3 0 0 0,2 2 0 16,-1 0 0-16,0 2 0 0,3-2 0 0,-4 2 0 16,-1 1-10-16,1 1 10 0,-1 1 0 0,3 1-9 15,2 4 9-15,-2-1-10 0,0 1 10 0,-1 4-10 16,-1-1 10-16,2 0 0 0,-3 0 0 0,1 3 0 0,-2 0-8 15,2 2 8-15,-1 0-8 0,-1 0 8 0,-1 2 0 0,0-2 0 16,0 2 0-16,-2-2 0 0,3-2 0 0,-3 2 0 16,0-2 0-16,0-2 8 0,0-4-8 0,0 0 0 15,0 0 8-15,0 0-8 0,0 0 11 0,0 0-3 16,0 0 0-16,0 0 0 0,0 0 0 0,-3-4-8 16,6-2 12-16,-3 0-4 0,2 0-8 0,0-2 0 15,3 0 0-15,-1 0 8 0,1 2-8 0,1-2 0 16,3 0 0-16,-2 4 0 0,0 0 0 0,0 4-11 15,2 0 3-15,-1 4 0 0,-1 0 8 0,2 2 0 16,-3 0 0-16,3 0 0 0,-2 4 0 0,0-2 0 16,-3 2 0-16,3 0 0 0,-2-1 0 0,1 0 0 0,-1 0 0 0,-3 0 0 15,3-2 0-15,-1-2 0 0,-2 1 0 0,1 0 0 16,-1-3 0-16,-2-3-8 0,0 0 8 0,0 0-8 31,0 0-112-31,0 0-23 0,0 0-4 0,0 0-1149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9T16:37:53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1811 3183 787 0,'0'0'22'0,"0"0"6"0,0 0-28 0,0 0 0 0,0 0 0 0,0 0 0 15,0 0 104-15,0 0 16 0,0 0 4 0,0 0 0 16,0 0-30-16,0 0-6 0,0 0 0 0,0 0-1 15,0 0-5-15,0 0-1 0,0 0 0 0,0 0 0 16,0 0-4-16,0 0-1 0,0 0 0 0,0 0 0 16,-3-2-9-16,3 2-3 0,0 0 0 0,0 0 0 15,0 0-9-15,0 0-3 0,0 0 0 0,0 0 0 16,0 0-17-16,0 0-4 0,0 0-1 0,0 0 0 16,0 0-7-16,-4 0-2 0,4 0 0 0,-5 2 0 0,5-2-4 0,-1 4-1 15,-1 2 0-15,-3-2 0 16,5-4 4-16,-2 4 1 0,2 4 0 0,0 0 0 0,-2-2-10 0,2 0-3 15,0 4 0-15,0-2 0 0,-3 1 7 16,3 2 1-16,0-1 0 0,-2 2 0 0,2-3-2 16,0 7 0-16,0-4 0 15,0 4 0-15,0-4-2 16,-2 4-1-16,2-1 0 0,-2 3 0 16,2-2-11-16,0 0 12 0,0 2-12 0,-3 4 12 0,3-4-12 15,0 3 10-15,-2 1-10 0,2 2 10 0,0-2-10 0,0 0 0 16,0 2 9-16,-2-3-9 0,2 1 0 15,0 0 8-15,0 0-8 0,0 0 0 0,0-2 8 16,0 1-8-16,0 0 10 0,0-2-10 16,0 1 12-16,-2 0-4 0,2-2-8 0,0 1 12 15,2 2 0-15,-2-3 0 0,0 1 0 16,0 1 0-16,0 0-1 16,0-2-1-16,2 1 0 0,-2 3 0 15,2-2-10-15,-2 0 10 0,3 0-10 16,-3-3 10-16,2 4-10 0,-2-2 10 15,2 1-10-15,-2-4 10 16,2 2-10-16,1 0 8 16,-3-1-8-16,2 0 8 0,-2-4-8 0,2 3 8 15,-2 2-8-15,0-2 8 0,0 0-8 16,5 2 0-16,-5-4 0 0,0 2 8 16,2-1-8-16,-2 3 0 0,0-2 9 15,0-2-9-15,1 2 8 0,-1 0-8 16,0 0 10-16,0-1-10 0,3 1 11 0,-3 2-11 15,0 0 12-15,2 2-12 16,-2-2 10-16,0 0-10 16,0 0 8-16,0-3-8 0,0 1 8 0,0 0-8 15,0 0 0-15,0 0 8 0,0-2-8 0,0 2 0 16,0 1 9-16,0-1-9 16,0-5 0-16,0-4 0 15,0 7 0-15,0-2 8 0,2-2-8 16,-4-2 0-16,2 2 8 0,0 0-8 15,0-2 0-15,2 2 0 0,-2 2 0 16,0-2 8-16,0 2-8 0,2-3 0 0,-2 3 0 16,0 2 0-16,0 0 0 0,0 0 0 0,3 0 0 15,-3-1 0-15,2 2 0 0,-2-3 0 0,0 3 0 0,0 0 0 16,2 0 0-16,-2-1 0 0,0-2 0 0,0 0 0 0,0-2 0 16,0-1 0-16,-2-3 0 0,2 3 0 0,0-3 0 0,0 0 0 15,0 0 0-15,0-3 8 0,0-3-8 0,0 0 0 0,0 6 0 0,0 0 0 16,0 0 0-16,0 0 0 0,0-6 0 0,0 6 0 0,0 0 0 15,0 2 0-15,-2-4 0 0,2 2 0 0,0-6 0 0,0 0 0 16,0 0 0-16,0 0 0 0,0 0-20 0,0 0-3 0,-3-4 0 0,1 0 0 16,0-2-142-16,0-6-29 0,-1-4-6 0</inkml:trace>
  <inkml:trace contextRef="#ctx0" brushRef="#br0" timeOffset="1285.95">1755 3127 1538 0,'0'0'44'0,"0"0"8"0,0 0-41 0,0 0-11 0,0 0 0 0,0 0 0 15,0 0 89-15,0 0 16 16,0 0 3-16,0 0 1 0,0 0-11 0,0 0-2 16,0 0-1-16,0 0 0 0,0 0-35 0,0 0-6 0,0 0-2 0,0 0 0 15,5 0-3-15,-1-1-1 0,1-1 0 0,-1-2 0 16,3 4-7-16,0-2-1 0,2-1-1 0,-1 0 0 15,-1 1-6-15,-1 2-1 0,6-4 0 0,-1 2 0 16,0-4 0-16,0 4 0 0,5 0 0 16,-2 2 0-16,-4-2-19 0,6 2-4 15,0 0-1-15,-1 2 0 16,6-4 3-16,-8 2 0 0,2 0 0 16,1 2 0-16,4-2 0 0,-4 2 0 0,-3-2 0 0,5 2 0 0,0 0 1 15,2-2 0-15,-4 4 0 0,2-4 0 0,0 0-2 0,-1 0 0 16,3 2 0-16,-2-2 0 0,5 4-1 0,-5-4 0 0,1 0 0 0,1 2 0 0,-2-2-1 15,0 0-8-15,5 0 12 0,-8 3-4 0,3-6-8 0,2 3 10 16,3-2-10-16,-3 2 10 0,-3 0-10 0,3-4 0 16,3 2 9-16,-3 2-9 0,0-4 0 15,0 2 8-15,0 4-8 0,-2-2 0 0,2 0 0 16,0-2 9-16,2 2-9 0,-6-2 0 0,4 4 10 0,1-4-10 16,0 2 8-16,-3-2-8 0,0 2 10 0,0-2-10 15,5 2 12-15,-8 0-12 0,5 0 8 0,0 0-8 16,1 0 0-16,-6 0 0 0,5 2 0 0,-4-2 8 0,2 0-8 15,2 0 0-15,-2 2 8 0,1 0-8 0,-1-2 0 16,3 0 0-16,-1-2 0 0,2 2 0 0,-2 0 8 16,2 0-8-16,1 0 0 0,-3 0 0 0,0-2 0 0,-2 0 0 15,0 2 8-15,0-2-8 0,0 0 0 0,0 2 0 16,-1-4 0-16,3 4 0 0,0 0 0 16,-2 0 0-16,-2 4 12 0,1-4-4 15,1 0 0-15,0 2-8 0,-2-2 0 0,2 0 0 16,0 2 0-16,-3-2 0 0,3 0 0 0,-4 0 0 0,4 0 0 15,-3 0 0-15,1 0 0 0,1 2 0 16,-3 0 0-16,4-2 0 0,-2-2 0 0,2 0-12 16,-3 0 0-16,3 2 0 0,-3-2 20 0,3 2 4 15,0 0 0-15,0 0 1 0,0 0-13 0,0 0 0 16,0 2 0-16,0-2 0 0,-3 0 0 0,3-2 0 16,0 2 0-16,0 0 0 0,-3 0 0 15,1 0 8-15,2 0-8 0,-3 0 0 0,1 0 16 0,0 2 1 16,-1 0 0-16,1-2 0 0,2 2-17 0,-3 0 0 15,1-2 0-15,0 2 0 0,2-2-9 0,-3 2-6 0,-1 2-1 16,1-8 0-16,1 4 26 0,-1 0 5 0,1 0 1 0,0 0 0 16,0 0-25-16,-1 0-5 0,-2-2-1 0,3 0 0 0,-3 2 15 0,3 2 0 15,-2 0 0-15,1 2 0 0,0-4 0 0,-1 0 0 16,-1 0 0-16,1 0 0 0,-1 0 0 0,-1 0 0 16,1 0 0-16,-2 2 0 0,-2-2 9 0,2 0-9 0,0-2 0 15,-2 2 9-15,0 0-9 0,2 0 0 16,1-4 0-16,-3 2 0 0,1 0 8 0,-1 2-8 15,2 0 0-15,-2-2 8 0,-2 2-8 16,2-2 0-16,0 2 0 0,0 0 0 0,2-2 0 0,-2 2 0 16,2 0 0-16,0 0 0 0,-2 0 0 0,2 0 0 0,1 0 8 15,-3 0-8-15,2 2 0 0,-2-2 0 0,2-2 0 16,-2 2 0-16,-1 0 0 0,-1 0 0 0,2 0 0 16,-2 0 0-16,0 2 0 0,-1-2 0 15,1 0 8-15,0 0-8 0,0 0 0 0,-3 0 0 0,1-2 0 0,-1 2 8 16,-2 0-8-16,3 0 0 0,-3 0 0 0,0 0 8 15,3 0-8-15,-1 2 0 0,-2-2 0 0,0 2 8 16,0-4-8-16,1 2 0 0,-3 0 0 0,0 0 0 16,0 0 0-16,0 0 0 0,0 0 8 0,0 0-8 0,0 0 0 15,0 0-11-15,0 0 3 0,0 0 0 16,0 0-132-16,0 0-25 16,0 0-6-16,0 0-1170 0</inkml:trace>
  <inkml:trace contextRef="#ctx0" brushRef="#br0" timeOffset="2325.07">4919 3110 1821 0,'0'0'40'0,"0"0"8"16,0 0 1-16,0 0 3 0,0 0-41 0,0 0-11 0,0 0 0 0,0 0 0 0,0 0 105 16,-5 0 19-16,5 0 4 0,-4 2 1 15,-1 1-41-15,1 0-8 0,-1 3-1 0,3 2-1 16,-3-1-8-16,3 2-2 0,-2 3 0 0,-1 1 0 16,1 1-18-16,-1 2-4 0,-2-2-1 0,3 6 0 15,-3-7-33-15,1 4-12 0,2-4 9 0,-1 2-9 16,1-2 16-16,-1-1-3 0,3-2 0 0,-3 2 0 0,3-6 5 0,0 2 1 15,0-4 0-15,2-4 0 0,0 0 3 16,0 0 1-16,0 0 0 0,0 0 0 0,0 0-3 16,0-4-1-16,0-2 0 0,2-2 0 0,-2-4-19 0,2 2 10 15,0 0-10-15,1-2 8 0,-1 0-8 0,0-3 0 16,3-1 0-16,-3 4 8 16,0-4-8-16,0 4 0 0,3 0 0 0,-3 2 0 0,2 4 9 15,-2 0-9-15,0-2 10 0,1 2-10 0,-1 5 0 0,0-4 0 16,0 4 0-16,1 1 0 0,-3 0 0 0,4 0 16 15,-2 1-2-15,3 4 0 0,-1-4-14 16,1 5 0-16,-1 2 0 0,3-2 0 0,0-4 0 0,-3 4 0 0,3 0 0 0,0 2 0 16,-3-2 0-16,3-4 0 0,-2 4-9 15,-1 0 9-15,2 2 0 0,1-2 0 0,0-2 0 16,-3 4 0-16,3-2 0 0,0 4 0 0,-3-7 0 0,-2 3 0 16,3 0-8-16,-3 0 8 0,0 0-13 0,1-2 5 15,-1 2 8-15,0 0 0 0,-2-4 0 0,0-2 0 16,0 0 0-16,0 4 0 0,0-4 0 0,0 0 0 15,0 0-20-15,-2 2-1 0,-3-2-1 0,-1 0 0 16,1 0-34-16,-2 0-6 0,1-2-2 16,-1 2 0-16,0 0-8 0,0 2-1 15,1-2-1-15,-3 4 0 0,0-4 16 0,0 0 3 0,0 0 1 16,-2 2 0-16,2 0 28 0,0 0 6 0,-2 2 0 16,2 2 1-16,-2-4 19 0,0 2 14 0,2-2-2 15,0 2-1-15,0-2 13 0,0 2 2 0,2 2 1 0,1-2 0 0,1-2 32 16,1 2 6-16,-1-4 2 0,5 0 0 0,0 0-14 0,0 0-2 15,0 0-1-15,0 0 0 0,0 0-5 0,0 0-1 16,0 0 0-16,5 0 0 0,1 0-28 16,1 0-7-16,2 0-1 0,0 0 0 15,0 0 9-15,0-4 2 0,0 2 0 0,0-2 0 0,4 2-8 16,-2 0-2-16,0-2 0 0,1 4 0 0,-1-2-9 0,0 2 0 16,0 0 0-16,3 0 0 0,-4 0 0 0,2 0 13 15,-1 2 0-15,0 0 0 0,-2 0 5 0,2 0 1 16,1 0 0-16,-3 2 0 0,0-4-19 0,-1 2 0 15,1 2 0-15,-2-4 0 0,2 0 0 0,-3 2 0 16,1-2 0-16,-2 1 0 0,1-1 0 0,-1 0 0 16,-1 3 0-16,1-3 0 0,-3 0 0 0,3 0 0 0,-1 0 0 0,-2 0 0 31,3 2-20-31,-5-2-12 0,0 0-1 0,0 0-1 0,0 0 10 0,0 0 1 16,0 0 1-16,0 0 0 0,0 0-117 0,0 0-23 15,0 0-5-15,0 0-1 0,-7 0-80 0,0 4-16 16,-6 2-3-16,2 3-1 0</inkml:trace>
  <inkml:trace contextRef="#ctx0" brushRef="#br0" timeOffset="3125.33">4791 3384 1690 0,'0'0'48'0,"0"0"11"0,0 0-47 0,0-5-12 15,2 4 0-15,-2 1 0 0,0 0 96 0,0 0 16 0,0 0 4 0,0 0 1 16,0 0-22-16,-2 6-5 0,0 0-1 0,-3 1 0 15,1 2-29-15,-3-2-7 16,0 5-1-16,-2-2 0 0,1 2-32 0,-3-2-6 16,2 0-2-16,0 4 0 0,0-6 23 0,2-1 4 0,0 2 1 15,3-1 0-15,-1-2-29 0,1 0-11 16,2-5 8-16,-1 3-8 0,3-4 0 0,0 0-14 16,0 0 2-16,3-4 0 15,1-2-144-15,3 0-29 0,2 0-6 0,0-6-1 16,2 3-25-16,0-1-6 0,3-2-1 0,-1 0 0 15,0-2 103-15,1 5 20 0,1-2 4 0,-1-1 1 0,-3 5 0 16,3-2 0-16,-2 2 0 0,-3 1 0 0,0 0 163 0,-2 4 33 16,0-2 6-16,-5 8 2 0,3-4 14 0,-5 0 3 0,0 6 1 0,-3 2 0 15,-1-1 14-15,-3 5 4 0,0-2 0 0,1 4 0 16,-3-2-34-16,-2 2-6 0,0 0-2 0,0 0 0 16,2-2-30-16,0 0-7 0,0 0-1 0,0-3 0 15,2 0-25-15,2-3-6 0,1 0-1 0,-1 0 0 16,3-5-32-16,2-1 0 0,0 0-12 0,0 0 3 15,2-1-47-15,5-4-10 16,0-1-2-16,2-1 0 0,2-2-13 16,3-3-3-16,1 3-1 0,3-3 0 0,0 0 17 0,-3 0 4 0,3 0 1 15,-2 2 0-15,2 0 19 0,-5 3 3 0,3-2 1 16,-1 1 0-16,-3 4 32 0,-1 1 8 16,0 0 0-16,-4 3 0 0,0-3 0 0,-5 6 11 15,-2-3-3-15,0 0 0 0,0 0 45 0,0 0 9 0,0 3 2 0,-2 3 0 16,-1 1-2-16,-1-1 0 0,-1-1 0 0,-1 0 0 0,1 1 2 0,-2 0 1 15,1 0 0-15,-1-2 0 0,2 0-25 0,1 2-6 16,2-2-1-16,-3 2 0 0,3-2-33 16,2-4 0-16,0 0 0 0,0 0 0 0,0 0 0 0,0 0 0 0,4 0 0 0,3 0 0 31,0 0-25-31,2-6-12 0,0 6-3 0,2-6 0 0,0 0 29 16,-2 4 11-16,0-2-8 0,0 0 8 0,-5 0 0 0,3 2 0 0,-5 2 0 0,-2 0 8 15,0 0 32-15,0 0 6 0,0 0 2 0,0 0 0 16,-2 6-20-16,-3-2-3 0,1 4-1 0,-1 2 0 15,1-4 7-15,-2 2 1 0,1-1 0 16,-1 2 0-16,3-3-32 0,-1 0 0 0,2 2 0 16,-1-7-800-16,1 5-165 15</inkml:trace>
  <inkml:trace contextRef="#ctx0" brushRef="#br0" timeOffset="3923.89">1641 5378 1422 0,'0'0'31'0,"0"0"6"0,0 0 2 0,-4-2 1 0,-3 2-32 0,2-2-8 16,-1 0 0-16,1 0 0 0,5 2 92 0,-4-2 16 15,0 0 3-15,4 2 1 0,-2 0-10 0,2 0-2 16,-5-4 0-16,5 4 0 0,0 0-13 0,0 0-3 15,0 0-1-15,0 0 0 0,0 0-16 0,0 0-3 16,5-2-1-16,-1 2 0 0,0-2-33 0,5 2-6 0,0-2-2 16,2 2 0-16,3-2 18 0,-3 0 3 0,2 0 1 0,3 0 0 15,-1 0-31 1,3 2-5-16,-7-2-8 16,7 2 11-16,-2-4 3 0,0 4 1 15,3-2 0-15,-5 2 0 0,2 0-5 16,-1 0-1-16,1 0 0 0,0 0 0 0,-3 0-1 15,-2 2-8-15,2-2 12 0,-4 2-4 16,3 0 13-16,-1 0 3 0,-2-2 0 16,0 2 0-16,-7-2-24 0,5 2 0 0,-3 0 0 15,-1-2 8-15,0 0-8 0,-3 0 0 0,0 0 0 0,0 0 0 0,0 0-78 16,0 0-20-16,-6-4-4 0,0 2-1 0,-1 0-135 16,0 2-27-16,-15-2-6 0,4 4-1 15</inkml:trace>
  <inkml:trace contextRef="#ctx0" brushRef="#br0" timeOffset="4437.74">1670 5434 2091 0,'0'0'46'0,"0"0"10"16,0 0 1-16,0 0 2 0,0 0-47 0,0 0-12 0,0 0 0 0,0 0 0 0,0 0 90 0,0 0 16 15,-4 3 3-15,-1 0 1 0,1-3-62 0,-3 3-13 16,-2 3-3-16,-2 0 0 0,2 2 0 0,2 2 0 15,-3 0 0-15,-2 2 0 0,3 0-11 0,3-2-2 16,-3 0-1-16,2-1 0 0,-2 0 0 0,4-3 0 16,3 0 0-16,-2-3 0 0,4-3-18 0,0 0 0 15,0 0-11-15,0 0 11 16,0 0-92-16,0 0-12 0,4-3-3 0,1-1 0 16,4-4-108-16,-3-1-21 0,3-2-5 0,0-1-1 15,3-2 90-15,1 2 19 0,0-2 3 0,3 4 1 16,-1 0 26-16,-3 0 6 15,1 1 1-15,1 3 0 0,-3-3 105 0,-1 6 22 0,-1-3 4 16,-2 2 1-16,0 2 105 0,-7 2 22 0,0 6 4 16,0-3 1-16,0 3 0 0,0 0 0 0,-7 0 0 0,0 3 0 0,-4 0-48 0,3 1-10 15,-1 2-2-15,-5 0 0 0,3 2-60 0,0-2-13 16,0 2-3-16,-3-1 0 0,3-1 16 0,2-2 4 16,1-2 0-16,-1-2 0 0,2 0-42 0,0-2-10 15,5-2 0-15,0-2 0 0,2 0-94 0,0 0-21 0,6-3-4 16,3-6-1-16,5 0 29 15,1-3 6-15,5-4 1 0,-4 0 0 0,4-2 13 16,0 4 3-16,2 0 1 0,-6 2 0 16,0 0 56-16,-1 0 11 0,1 5 0 0,-2-1 0 0,-6 4 29 15,1 2 1-15,-5 2 0 0,1 2 0 0,-3 4 26 0,-2 1 4 0,0 2 2 16,0 0 0-16,-4 7-11 0,-1-2-3 0,1 2 0 16,-3 2 0-16,-1-2-27 0,-1-3-5 0,2-1-2 0,0 0 0 15,0 0-61-15,3-3-12 0,2-4-2 0,2-5-935 16</inkml:trace>
  <inkml:trace contextRef="#ctx0" brushRef="#br0" timeOffset="5537.76">2851 3040 1190 0,'0'0'33'0,"0"0"9"0,0 0-34 0,0 0-8 0,-4-2 0 0,4 2 0 15,0 0 126-15,0 0 23 0,-4-1 5 0,-1 1 1 0,5 0-20 16,-2-3-4-16,2 3-1 0,-5 0 0 0,-1 3-34 0,3-2-8 15,3-1 0-15,-2 5-1 0,0 1-19 0,0-1-4 16,-1 1-1-16,1 2 0 0,0 0-37 16,0 4-7-16,-1-4-2 0,3 6 0 0,0-4-1 0,0 2 0 15,3-2 0-15,-1 2 0 0,2 0 13 16,-1-6 3-16,-3-1 0 0,4 1 0 16,1 0-21-16,1 0-11 0,-1-4 12 15,-1 0-12-15,3 0 28 0,-1-2-2 0,1 0 0 16,0 0 0-16,-3-4 3 0,3 2 1 0,-3 0 0 15,1-4 0-15,-1 0-6 16,1 0-2-16,-3 0 0 0,-2 3 0 0,0-8-8 16,2 4-2-16,-2 1 0 15,-2 2 0-15,2-2 7 0,-2 0 1 0,0 0 0 16,-3 1 0-16,3 5-8 0,2 0-2 0,0 0 0 0,-5 0 0 16,1 0-10-16,-1 3 0 0,1 3 0 15,-3-3 8-15,5 3-8 0,-3 3 0 16,1-3 0-16,2 1 0 0,2-1 0 0,-2 0 0 15,2 0 0-15,0 2 0 0,0-6 0 0,0 2 0 0,0-4 0 0,2 6 0 0,2-4 0 16,-2 0 0-16,3 0 0 0,-1-2 0 16,1 0 0-16,-5 0 0 0,0 0 0 0,2-4 0 0,3 2 0 0,-3-4 0 0,0 0 0 15,0 0 0-15,-2 3 0 0,0-2-9 0,-2 4 9 0,0-4 0 0,0-1 0 16,-1 2 11-16,1 1 0 0,-2-1 0 0,-1 2-11 0,5 2 0 16,-4 0 0-16,4 0 8 0,-7 0-8 0,3 2 0 0,0-1 0 0,-1 2 0 15,3 0-9-15,0 1 9 0,2-4-12 0,0 0 12 16,0 0 0-16,0 5 0 0,0-5 0 0,0 0 0 15,0 0 0-15,4 1 0 0,-2-1 0 0,3 0 0 16,-1 0-33 0,-2 0 0-16,-2 0 0 0,0 0 0 0,4 0 21 0,-4 0 4 0,0 0 8 0,0 0-13 15,0 0-111 1,0 0-23-16,-2-1-4 0,2 1-1 0</inkml:trace>
  <inkml:trace contextRef="#ctx0" brushRef="#br0" timeOffset="6150.07">2871 2290 1661 0,'0'0'47'0,"-2"-3"10"0,0 0-45 0,2-3-12 0,0 6 0 0,-3-3 0 0,3 3 109 0,0 0 20 15,-4-5 4-15,2 4 1 16,2 1-32-16,0 0-6 0,0 0-2 0,0 0 0 0,0 0-29 0,0 0-5 15,0 0-2-15,0 0 0 0,0 0-18 0,-3 6-3 16,1-5-1-16,0 7 0 0,2 0-14 0,-2 4-3 16,0 2-1-16,0 4 0 0,2-1-18 0,0 6 0 15,-2-1 8-15,2 5-8 0,0-1 29 16,0 2 3-16,0-1 0 0,0 3 0 16,0-2-10-16,-3 0-2 0,3 0 0 15,-2-1 0-15,2-1-1 0,0 0-1 0,0 0 0 16,-2-2 0-16,2 0 6 0,0-3 0 0,0-3 1 15,0 0 0-15,0 2-25 0,0-4-14 0,-2-2 2 0,2 2 0 0,2-3 12 16,-4 1 0-16,2-4 0 0,-3 2 0 0,6-2 9 0,-3-4 2 0,0-6 0 16,0 4 0-16,2 2-79 0,-2-6-15 15,0 0-3-15,0 0-1 16,-2-4-72-16,-1 0-14 0,1-4-3 0,2-2-566 0,0 0-113 0</inkml:trace>
  <inkml:trace contextRef="#ctx0" brushRef="#br0" timeOffset="6469.24">2744 2822 1489 0,'0'0'42'0,"-2"2"10"0,2-2-42 0,-4 4-10 16,-1 0 0-16,3 2 0 0,0-4 131 0,-1 4 24 15,3-2 5-15,0 0 0 0,0 4-47 0,0-2-9 16,3 0-3-16,-1 1 0 0,0-1-2 0,0 0-1 16,3 0 0-16,-1 0 0 0,5 0-27 0,-5 0-6 15,1-2-1-15,1 2 0 0,1-4-20 0,0 2-4 16,0-2 0-16,-1 0-1 0,1-2-3 0,-2 2-1 15,-5-2 0-15,2 0 0 0,2-2-15 0,1-2-2 16,-1 0-1-16,5 2 0 0,-4-2 14 0,-1 2 2 16,-1-5 1-16,-1-2 0 15,4 3-13-15,-2-3-2 0,-1 0-1 0,-1 6 0 0,2-3-8 16,-1 0-2-16,-1 0 0 0,0 0 0 16,0 4-8-16,1 0 8 0,-3 2-8 0,0-6 8 0,2 2-8 0,0 2 0 15,-2-4 0-15,0 6 0 0,0 0 0 0,0 0 0 16,0 0-10-16,0 0 10 15,2-4-58-15,-2 2-6 0,0 2 0 0,0 0-1 16,0 0-112-16,0 0-23 0,0 0-4 0</inkml:trace>
  <inkml:trace contextRef="#ctx0" brushRef="#br0" timeOffset="12756.5">1726 5374 1126 0,'2'-2'24'0,"0"-2"6"0,1-2 1 0,-3 0 1 0,2 2-32 0,-2-2 0 0,0 0 0 0,0 1 0 0,0 0 71 16,0 1 7-16,0-2 2 0,0 3 0 0,0-2 13 16,0-1 3-16,0 2 1 0,0 1 0 0,0 3 7 0,0 0 0 15,0 0 1-15,0 0 0 0,0 0-1 0,0 0-1 16,0 0 0-16,0 0 0 0,0 0-27 0,0 0-4 16,0 0-2-16,0 0 0 0,0 0-17 0,0 0-3 15,0 0-1-15,0 0 0 0,0 6-16 0,0-3-3 16,0 3-1-16,0 0 0 0,0 3-1 0,-5 0-1 15,3 1 0-15,-2 0 0 0,-1 0 1 16,-4 2 0-16,3 0 0 0,-3 0 0 16,0-3-14-16,0 2-2 0,-2 2-1 0,2-1 0 0,2 0 3 15,-2 2 1-15,-2 0 0 0,2 0 0 0,0 0 4 16,3 2 1-16,-3-4 0 16,0 0 0-16,4 0-20 15,-1-3-16-15,6 0 4 0,-5-2 0 16,5-1 12-16,-2-2 0 0,0-2 0 0,2-2 0 0,0 0 0 0,0 0 0 15,0 0 9-15,0 0-9 0,0 0 12 0,0 0-3 0,0 0-1 16,4-6 0-16,1 0 2 0,-1-1 0 0,3-4 0 16,2 1 0-16,-2 1-2 0,-1-3 0 15,3-3 0-15,0 2 0 0,0-1-8 0,0 0 0 0,2 4 0 16,-2-2 0-16,2-2 0 16,-2 1 0-16,0 1 0 15,0-3 0-15,-1 2 0 0,4 1 0 16,-6 0 0-16,-1 2 8 0,2 0-8 0,-1 4 0 15,1-2 0-15,-2 2 8 0,-3 0-8 0,2 2 12 0,-1 2-12 16,-3 2 12-16,0 0-12 0,0 0 10 0,0 0-10 0,0 0 10 16,0 0-10-16,2 0 0 0,-2 0 0 0,4 2 0 0,1 2 0 15,-1-2 0-15,1 2 0 0,-3 2 0 0,5 0 0 0,-3 0 0 16,2 2 0-16,-1 4 0 0,-3-2 0 16,3 0 0-16,1 0 0 0,1-2 0 15,2-1 0-15,-2 2 0 0,0 0 0 0,-1 1 0 0,3 2 0 16,3-2 0-16,-6 0 0 0,0 0 0 15,-1 0 0-15,2 0 0 0,-1 0 0 16,1 0 0-16,-2-3 0 0,-1 2 18 0,1-1-3 0,-3-3-1 0,0 1-6 16,0 0-8-16,-2 2 11 0,3-2-11 0,-3-2 9 15,-3 2-9-15,3-2 0 0,0-4 9 16,0 0 3-16,-4 4 1 0,-3-2 0 0,3 0 0 16,4-2-13-16,-7 2 0 0,0 0 0 0,-2-2 0 15,1-2 0-15,-1 2 0 16,-5 0 0-16,1 0 0 0,2 2 0 15,-3-4-10-15,1 0 2 0,-1 2 0 0,-1 0 8 16,-1 0 0-16,1 0 0 16,-3 0-8-16,4 0 8 0,-4 2 0 15,5 0 0-15,-2 0 0 0,-1 0 0 16,5-2 0-16,-5 0 12 0,0 2-4 0,5 0-8 16,0 0-12-16,0-2 4 0,2 2 0 0,0 0 8 0,2 0 0 15,1-2 8-15,-3 0-8 0,4 0 0 16,3 2 0-16,2-2 0 0,0 0-8 0,0 0 8 0,0 0 0 0,0 0 0 0,0 0 0 0,0 0 0 15,0 0 0-15,4-2 0 0,1 2 0 0,4 0 0 0,-2-2-8 0,2 0 8 16,-3 0-8-16,3 0 8 0,0-2 0 0,0 2 0 0,2-2 0 0,-2 2 0 16,2 0-10-16,-2-2 10 0,-2 0-10 0,-3 0-46 0,3 2-8 0,-2 0-3 15,1 1 0-15,-1-2-153 0,-3 6-30 0</inkml:trace>
  <inkml:trace contextRef="#ctx0" brushRef="#br0" timeOffset="13179.56">1424 5683 1947 0,'-4'-1'43'0,"2"1"9"0,-4-2 1 0,1-1 2 0,1 2-44 0,-3-4-11 16,7 5 0-16,0 0 0 0,-5-1 122 0,5 1 22 0,-2-2 5 0,2 2 1 15,-4-3-53-15,4 3-10 16,0-3-3-16,0-1 0 0,4-1-21 0,1 4-5 0,1-1-1 0,3 0 0 16,-2-2-7-16,1 2-2 0,6 0 0 0,-1 0 0 15,3 2-29-15,2-2-7 0,-2 0 0 0,3 0-1 16,4 0-1-16,2 0 0 0,-5 2 0 0,6 0 0 16,-1 0-10-16,-3-2 8 0,3 4-8 15,-1-2 8-15,1 0-8 0,-5 0 0 0,0-2 0 16,4 2 0-16,-6 0 0 0,3 0 8 15,-3 2-8-15,2-2 0 0,-2 0 11 0,-3 0-3 16,3 0-8-16,-2 0 12 0,2-2-12 0,-7 2 9 16,2 0-9-16,-4-2 8 0,0 2-8 0,-3-2 0 0,1 2 0 15,-2 2-11-15,-1-2 11 0,-4 0 0 0,0 0 0 0,0 0 0 16,0 0-28-16,0 0-4 0,-7-2-1 0,-2 2 0 16,-2 0-127-16,1 0-24 0,-4 0-6 15,1 0-1030-15</inkml:trace>
  <inkml:trace contextRef="#ctx0" brushRef="#br0" timeOffset="13895.84">1474 5693 2314 0,'0'0'51'0,"0"0"10"0,0 0 3 0,0 0 1 0,0 0-52 0,0 0-13 0,0 0 0 0,-5 0 0 15,5 0 67-15,-4 2 10 0,-1 1 3 0,-1 3 0 16,1 0-55-16,-2 1-10 0,1 3-3 0,-3-2 0 15,2 0-4-15,1 0 0 16,-1 2-8-16,-4 0 12 0,6 0-12 0,-1-3 9 0,-1-1-9 0,2 3 8 16,3-3 1-16,0-3 0 15,2-3 0-15,0 0 0 0,2 3-23 0,3-3-5 0,-1 0-1 0,3-3 0 32,2 0-17-32,4-6-4 0,-2 2-1 0,2-5 0 15,5 0-51-15,0-2-11 0,0-2-1 0,0-2-1 0,2 2 14 16,0-2 2-16,0 2 1 0,-2 1 0 0,3 3 53 0,-6 0 12 15,3 4 1-15,-5 0 1 0,-2 4 70 0,-4 2 15 16,0-2 2-16,-7 4 1 0,0 0 23 0,0 0 5 0,-2 8 1 16,-3 0 0-16,-2 4-9 0,1 0-2 0,-3 0 0 0,-7 4 0 15,5-1-20-15,-2 0-5 0,-1 0-1 0,1-1 0 16,2-2-10-16,-3-2-3 0,5 0 0 0,0-2 0 16,2 0-25-16,1-4-6 0,1-1-1 0,3 2 0 0,2-5-13 15,0 0 0-15,0 0 0 0,7-2 0 0,-1-2 0 16,6-2-13-16,-1 0 4 0,2-2 1 15,-1 2 8-15,1 0 0 0,3-2 0 0,-1-2 0 0,3 0-12 16,-5 0 4-16,1 3 0 0,-1-2 0 0,1 3 8 0,-5 0-8 16,-1 4 8-16,1-2-8 15,-2 4 8-15,-3 0 0 0,1 3 0 0,-5-2 0 0,2 4 14 0,-2 1-2 16,0 0 0-16,-2 0 0 0,2 1 0 16,-5 1 0-16,1 0 0 0,-1-2 0 0,1 2-2 15,-3 0-1-15,3 2 0 0,0-4 0 0,2-2 2 16,-1 0 0-16,3-4 0 0,0 0 0 0,3 3-11 15,-1-3 12-15,2 3-12 0,2-6 12 0,6 0-12 16,-3-1 0-16,2-2 9 0,2 0-9 0,1 0 12 16,2-2-1-16,-1 0-1 0,-2 0 0 0,1 0-10 0,-1 0-17 0,-2 1 4 15,-2 1 1-15,5 1 20 0,-5 1 4 16,-2 2 0-16,-4 1 1 0,-3 1-13 16,5 1 0-16,-5-1 8 0,0 0-8 0,7 2 0 0,-5 2 0 0,0 2-12 15,0 0 12-15,-2-1 0 0,0 0 11 0,-2 1 0 0,0-2 0 16,2-4 1-16,-2 6 1 0,-1-4 0 0,1 2 0 15,0 0-1-15,2 0-1 0,-2 2 0 0,2-2 0 16,0-4-11-16,0 4 0 0,2-2 9 0,-2-2-9 16,0 0 0-16,0 4 0 0,0-4 0 0,4 4-8 15,-1-2-170 1,3 0-34-16</inkml:trace>
  <inkml:trace contextRef="#ctx0" brushRef="#br0" timeOffset="17907.77">7598 3127 1134 0,'-3'-6'24'0,"1"3"6"0,2 3 1 0,-2-3 1 0,0 0-32 0,-1 1 0 0,1-2 0 0,2 4 0 0,-4-2 71 0,1 2 7 16,3 0 2-16,0 0 0 0,0 0 7 0,0 0 1 16,-2-4 1-16,2 4 0 0,0 0 2 0,0 0 0 15,0 0 0-15,0 0 0 0,0 0-25 0,0 0-5 16,0 0-1-16,-4 4 0 0,4-4-21 0,-3 6-5 16,1-1-1-16,0 0 0 0,0-1 6 0,-1 4 1 15,3-7 0-15,-2 5 0 0,2 0-6 0,-2 0-1 16,2 3 0-16,0-8 0 0,0 5-9 0,0 0-3 15,0 2 0-15,0-2 0 0,0 2-4 0,-2 2-1 16,2 2 0-16,0 0 0 0,0 2-4 0,0-2-2 16,0 4 0-16,0-1 0 0,0 1-1 15,-3 2 0-15,6 0 0 16,-3 2 0-16,0 1 11 0,0 0 1 0,0 0 1 0,0 5 0 16,0-2-22-16,0 0 0 0,0 1-12 15,2 2 4-15,0-4 8 0,0 3 0 16,1 0 10-16,-1 0-10 0,0-1 12 15,0 1-3-15,1 0-1 16,-1 0 0-16,0 0 2 0,0-3 0 0,1 5 0 16,-1-2 0-16,0-3-2 0,-2 4-8 15,2-2 12-15,1 1-4 0,-1 0 0 0,0-1-8 16,-2-1 12-16,2 3-4 0,1 0 6 16,-3-3 1-16,2 2 0 15,0 2 0-15,-2-7 1 16,2 3 1-16,1 0 0 0,-3 3 0 0,2-3-17 15,-1 3 0-15,-1-4-11 16,3 3 11-16,-3 0 0 16,2 0 0-16,0-1 0 0,-2-1 0 0,2-2 11 0,-2 2-11 0,3-1 12 15,-3 1-12-15,2 0 8 0,-2-2-8 0,4 0 0 16,-1 0 0-16,-1-1 8 0,0 1-8 0,0 2 0 0,1 0 0 16,-1 0 9-16,-2-2-9 0,2 0 0 0,-2 2 9 0,2-5-9 0,1 3 0 15,-3-2 0-15,0 2 8 0,2-3-8 0,0 2 0 0,-2-2 0 0,2-1 0 16,1 2 0-16,-1-2 8 0,0 2-8 0,0-3 0 0,1-3 10 0,-1 0-10 15,0-2 12-15,0 0-12 0,1 0 0 0,-1 2 0 0,0 0 0 0,3 0 0 16,-1-3 0-16,-2 3 0 0,1-4 0 0,-1 2 0 0,2 2 0 16,-1-2 0-16,-1 0 0 0,-1-2 0 0,-1-2 0 0,3-2 0 15,-3 2 0-15,2-2 0 0,-2-5 0 0,0-1 0 0,0 0 0 0,0 0 0 0,0 0-21 16,0 0-8-16,0-3-2 0,-2-6 0 0,2 0-137 0,0-3-28 0,-3-4-6 16</inkml:trace>
  <inkml:trace contextRef="#ctx0" brushRef="#br0" timeOffset="20903.3098">7568 3084 1389 0,'0'0'30'0,"0"0"6"0,0 0 2 0,-4 0 2 0,4 0-32 0,0 0-8 0,0 0 0 0,-5 0 0 15,1 0 98-15,4 0 18 0,0 0 3 0,0 0 1 16,0 0-41-16,0 0-8 0,0 0-2 0,0 0 0 16,0 0-7-16,0 0-2 0,0 0 0 0,0 0 0 15,0 0-27-15,0 0-5 0,0 0-2 0,0 0 0 16,0 0-2-16,0 0 0 0,2 4 0 0,3-4 0 15,-1 0 3-15,1 0 0 0,-1 0 0 0,1 0 0 16,1 2-13-16,1-2-2 0,0-2-1 0,2 4 0 16,-3-2 17-16,1 0 3 0,2 0 1 0,0 0 0 15,-3 2-16-15,3 0-4 0,0-2 0 0,-2 2 0 16,2 2-3-16,0 0-1 0,2-4 0 0,-2 2 0 16,2 2-8-16,0-2 0 0,0 1 9 0,-2-3-9 15,3 3 10-15,-1-1-2 16,2-2-8-16,-1 1 12 0,-2 2 1 15,1-3 0-15,3 2 0 0,-3-1 0 16,3-1-1-16,-3 0 0 0,2 0 0 16,0 5 0-16,1-5 4 0,-3 0 1 15,2 0 0-15,3 6 0 0,-2-6-17 0,-1 0 0 16,2 0 0-16,1 0 0 16,-3 0 0-16,3 0 8 0,0 0-8 15,-3 0 0-15,1 1 10 16,-1 2-10-16,0-6 8 0,1 6-8 0,-3-3 8 15,2 0-8-15,-1 2 0 0,-1-1 8 16,-2-1-8-16,1 0 8 16,2 0-8-16,-3 0 8 0,0 0-8 0,0 3 0 15,2-6 9-15,-2 3-9 16,0 0 0-16,2 0 9 0,-2 0-9 0,-1 0 0 16,1 0 8-16,3-1-8 15,-3 1 0-15,0-2 0 16,2-1 10-16,-2 2-10 15,0 1 8-15,0 0-8 0,0 0 8 0,-1-5-8 0,-1 5 0 16,2-1 8-16,-2 1-8 16,-1 0 0-1,1 0 0 1,0 0 0-16,-3 0 8 0,3 0-8 16,-2 0 0-16,1 0 8 0,-1 0-8 15,-1 0 0-15,1 0 9 0,-1-5-9 0,-4 5 9 16,0 0-9-16,5 0 12 0,-3 0-12 0,-2 0 12 15,0 0-12-15,4-1 12 0,-4 1-12 0,4 0 12 0,-4 0-4 0,0 0 0 0,0 0-8 16,0 0 14-16,0 0-4 0,0 0-1 0,0 0 0 0,0 0-9 0,0 0 0 0,0 0 0 0,0 0-11 0,0 0 11 16,0 0 0-16,0 0 0 0,3-2 0 0,-3 2 0 0,0 0 0 0,0 0 0 15,0 0 0-15,4 0 0 0,-4 0 0 0,0 0 0 0,0 0 0 0,0 0 0 0,0 0 0 0,0 0 0 16,0 0 0-16,0 0-72 0,0 0-8 0,0 0-3 0,0 0-1252 0</inkml:trace>
  <inkml:trace contextRef="#ctx0" brushRef="#br0" timeOffset="22890.0098">8743 2088 701 0,'0'0'20'0,"0"0"4"0,0 0-24 0,0 0 0 0,0 0 0 0,0 0 0 15,0 0 73-15,0 0 10 0,0 0 1 0,0 0 1 16,0 0 15-16,-5-2 4 0,5 2 0 0,0 0 0 15,0 0-28-15,0 0-4 0,-4 2-2 0,4-2 0 16,0 0 10-16,0 0 3 0,0 0 0 0,-5 0 0 16,5 0-7-16,0 0-2 0,0 0 0 0,0 0 0 15,0 0-15-15,0 0-3 0,0 0-1 0,0 0 0 16,0 0-12-16,0 0-3 0,0 0 0 0,0 0 0 16,0 0-1-16,0 0-1 0,0 0 0 0,0 0 0 15,0 0-6-15,3 4-2 0,-1-4 0 0,2 4 0 16,1-2-7-16,-1-2-2 0,1 0 0 0,1 0 0 15,1 3-6-15,-3-3-2 0,3 0 0 0,0 0 0 0,-1-3 1 0,1 3 0 16,0 0 0-16,0 3 0 0,2-3-5 16,-3-3-1-16,3 3 0 0,-2 0 0 0,1 0-8 15,1 3 8-15,0-3-8 0,0 0 8 0,3 0-8 0,1 0 8 16,-2 3-8-16,1-3 8 0,-1 0 0 16,2 0-8-16,-2 3 12 0,0-3-4 0,3 0-8 15,-3 0 0-15,2 0 9 0,-1 0-9 16,-1 0 9-16,2 3-9 0,-2-3 12 0,2-3-12 15,1 3 8-15,-1 0-8 0,1 0 0 0,2 0 0 16,-4-3 9-16,4 0-1 0,-2 3-8 16,1 0 12-16,1 0-12 0,2-3 8 15,-3 3-8-15,1 0 0 0,-3-2 8 0,3 2-8 16,-2 0 0-16,1 0 0 0,-1 0 8 16,-1 0-8-16,0 0 0 15,1 0 0-15,-1 0 8 0,1 0-8 16,-1 2 0-16,1-2 0 0,-2-2 9 15,2 2-9-15,-1 2 8 16,1-2-8-16,2 3 15 0,-3-3-3 0,3 0 0 16,-3-3 0-16,2 3-12 0,-1 3 0 15,2-3 0-15,-3 3-10 0,1-3 10 0,1 0 0 16,0 3 10-16,-1-3-10 16,-1 0 10-16,3 0-10 0,-2 0 10 0,1 0-10 15,0 0 10-15,-1 0-10 16,-1 0 10-16,1 0-10 0,-3 0 9 0,3 0-9 15,1 0 8-15,-2 0-8 0,1 0 0 16,1 0 8-16,-1 0-8 0,-1 0 0 0,1 0 0 16,-3 0 8-16,2 0-8 0,0 0 0 0,3 0 0 15,-2 0 8-15,-1 0-8 0,-2 0 0 0,3 0 8 16,-1 0-8-16,0 3 0 0,1-3 8 16,1 0-8-16,-3 0 8 0,-3-3-8 0,2 3 8 0,-2 0-8 15,1 0 0-15,2 0 0 0,-1 0 8 16,0 0-8-16,-2 0 0 0,2 0 9 0,1 0-9 15,-3 0 0-15,2 0 0 0,-3 3 0 16,3 0 8-16,-2-3-8 0,3 0 0 0,-1 0 0 16,0 0 0-16,0 0 0 0,1 0 0 0,-1 0 0 15,2 3 0-15,0 0 0 0,3-3 0 0,-3 0 0 16,1-3 0-16,-1 3 0 0,3 0 9 0,-3 3-9 16,-2-3 10-16,3 0-10 0,-1 0 0 15,1 0 0-15,-3 0-11 0,2 0 11 0,-2 0 0 0,0 0 8 16,0 5-8-16,1-5 0 0,-1 0 0 0,0 0 0 15,-2 0-8-15,2 1 8 0,1-1 11 0,-2-1-3 16,-1 1 0-16,2 0-8 0,-2 0 0 0,3 0 9 0,-1 0-9 16,0-5 0-16,0 5 0 0,1 0 0 0,-2 0 8 0,-3-3 9 15,2 3 3-15,-2 0 0 0,2 0 0 0,2 0-20 0,-2 0 0 0,2-3 0 16,-2 3 0-16,0 3-11 0,0 0 1 16,-1-3 0-16,1 0 0 0,-2 0 10 0,2 0 0 0,-2 0 0 15,2 5 8-15,0-5-8 0,-2 0 0 16,-1 0 0-16,3 0 8 0,-2 0-8 0,2 0 8 15,-3 0-8-15,1 0 8 0,2 0-8 0,-2 0 0 16,2 0 8-16,-3 0-8 0,3 0 0 0,-2 0 9 16,2 0-9-16,-2 0 0 0,2 0 8 0,-2 0-8 0,1 0 0 15,-1 1 0-15,2-1 0 0,-3 4 0 0,-6-4 0 0,0 0 0 16,7 0 11-16,0 0-11 0,-7 0 10 16,7 0-10-16,2 0 0 0,-3 0 0 0,1 0 0 15,0 0 0-15,0 0 0 0,-1 2 0 0,0-2 0 0,-1 4 9 0,2-4-9 16,-3 0 0-16,1 0 0 0,-5 0 8 0,6 0-8 0,-1 2 0 0,-5-2 0 0,4 4 8 15,1-4-8-15,-5 0 0 0,0 0 0 0,4 0 8 0,-4 0-8 0,0 0 0 0,0 0 0 16,0 0 8-16,3 0-8 0,-3 0 0 0,0 0 9 0,4 0-9 0,-4 0 0 16,0 0 0-16,0 0 0 0,0 0 8 0,0 0-8 0,0 0 0 0,0 0 0 0,0 0 0 15,0 0-92-15,0 0-17 0,0 0-3 0</inkml:trace>
  <inkml:trace contextRef="#ctx0" brushRef="#br0" timeOffset="26459.89">4932 3013 759 0,'0'0'16'0,"0"0"4"0,0 0 1 0,0 0 1 0,0 0-22 16,0 0 0-16,0 0 0 0,0 0 0 0,0 0 46 0,0 0 5 15,0 0 1-15,0 0 0 0,0 0 0 0,0 0 0 16,0 0 0-16,0 0 0 0,-2-3 9 0,2 3 3 15,0 0 0-15,0 0 0 0,2-3-8 0,0 0-2 16,-2 3 0-16,0 0 0 0,0 0-26 0,0 0-4 16,0 0-2-16,0-6 0 0,-2-1 22 0,2 2 5 15,0 2 1-15,-2-3 0 0,0 2 12 0,-3 2 2 16,3-6 1-16,-3 4 0 0,1-4-9 0,-1 2-1 16,-1 4-1-16,-1-4 0 0,0 0-18 0,0 2-3 15,1-2-1-15,-1 2 0 16,0-4-18-16,-2 4-4 0,1-2-1 0,-3 0 0 15,2-1-9-15,0 1 0 0,-3 0 0 0,3 4-11 16,-2-4 11-16,-2 0-8 0,-1 2 8 0,1 0-8 16,-2 2 8-16,-1-4 0 0,-2 0 0 0,0 0 8 0,2 4 2 15,-1-2 1-15,-1 2 0 0,0 0 0 16,0 2 3-16,0-4 1 0,1 2 0 0,-1 2 0 16,0 0 2-16,2-4 1 15,0 2 0-15,-2 2 0 0,1-6-18 16,-1 4 8-16,0 0-8 0,0-4 0 15,0 3 0-15,-2 0 0 0,2 3 0 16,0 0 0-16,-2 0 0 0,2 0 0 0,1 0 0 16,-1-3 0-16,-2 0-12 0,-1 3 3 15,3-2 1 1,1 2 0-16,-1 0 8 0,-2-1 0 16,2 1 0-16,0-3 0 0,1 3 8 15,-1 0 0-15,-3 0 0 0,6 0 0 16,-1 0-8-16,-2 4 0 0,3-2 0 15,-3 1 0-15,2-3 0 0,0 0 0 16,3 0 0-16,-3 0-8 0,1 0-5 16,-1-3-1-16,1 1 0 0,-1 1 0 15,0-2 14-15,-2 3 0 16,3 0 0-16,-1 3-9 0,3-2 9 0,-3 1 0 16,-2-2 0-16,2 0 0 15,4 0 0-15,-4 0 8 16,0 3-8-16,3-3 11 0,-3 0-2 15,5 0 0-15,-7 0 0 16,5 0 0-16,-5 0-9 0,2-3 0 16,3 3 9-16,-5-2-9 0,0 2 0 15,3-1 0-15,-3-2 0 0,4 3 8 16,-2-2-8-16,1 1 0 16,-3 1 8-16,3 0-8 0,1 0 9 0,-4 0-9 15,5 0 12-15,-1 0-12 0,-2 0 15 0,1 1-4 16,2-1-1-16,-3 0 0 0,0 0-10 0,1 2 0 0,-3 1 0 15,3-2 0-15,-3-1 0 0,-3 5 0 0,3-2 0 16,5-3 0-16,-4 6 0 0,-1-4 0 0,0 2 8 16,2 0-8-16,2 2 0 0,-4 0 10 0,3-4-10 15,0 4 10-15,1 0-10 0,5 2 10 0,-7-2-10 0,5 0 10 16,0-2-10 0,-3 4 0-16,2 2 0 0,0-4 0 15,3 2-9-15,-2-1 9 0,0 2 0 0,2-2 0 16,-2 1 0-16,2 2 0 15,2-2 0-15,1 2 0 0,-1 0-13 0,5 0 4 0,-5-2 1 16,0 2 0-16,3-4 8 0,-3 3 0 16,3 0 0-16,-1 0 0 0,1 1 0 15,-1 1 0-15,3 1 0 0,0-1 0 0,-3-3 10 16,3 6 1-16,0-6 0 0,-1 6 0 0,1-6-3 16,2 4 0-16,2-3 0 0,-2 3 0 15,5 3-8-15,-3-3 0 0,3 3 0 0,-3-1 0 16,0 0 0-16,3 0 0 0,-1 0 0 0,1-1 0 0,-1 2 9 15,-2-3-9-15,3 3 10 16,-1-5-10-16,5 2 0 0,-2 2 0 16,-5 0 0-16,5-4 0 0,-1 2 0 15,1 0 0-15,2 0 0 0,-2-3 0 0,2 3 0 16,0-2 0-16,4 0 9 16,-4 2-9-16,0-2 8 0,2 0-8 15,0-2 8-15,-2 0-8 0,2 0 8 0,0 0-8 16,3 1 0-16,-5 0 8 15,4-1-8-15,1-3 0 0,1 3 0 16,-2 1 0-16,3-3 12 0,-2 1-2 0,-1 1-1 16,3-2 0-16,0 2-9 0,1 0 0 15,-4-4 0-15,1 2 0 0,2 2 0 0,-1-2 0 16,-1-2-10-16,-1 2 10 0,0 1 0 0,-2-1 0 16,3 0 0-16,-1-1 0 0,1-1 12 0,-1 2-2 15,2 0 0-15,-1-3 0 0,2 1-10 0,-1 1 0 0,1-2 0 16,-5 0 0-16,5 0 0 15,-1-1 0-15,1 2 0 0,2 0 0 0,-2 0 0 16,-1-2 0-16,3 4 0 0,-5 0 0 0,5-6 0 16,-4 6 0-16,-1-6 0 0,3 4 0 0,-3-2 0 15,0 2 0-15,1-2 0 0,-1 0 0 0,1 0 0 0,-1 0 0 16,-2-2 0-16,3 4 0 0,1-4 0 16,-2 0 0-16,3 0 0 0,0 0 0 15,0 0 0-15,2-4-11 0,-7 2 11 0,4 0-8 16,1-2 8-16,-1 2-12 15,-1 0 12-15,2 0-12 0,-3 0 12 0,0 0 0 16,3-2 8-16,-5 2-8 0,5 2 0 16,-7-4 0-16,2 2 0 0,2 0 0 0,1-2 0 15,-4 2 0-15,2 0 0 0,-1 0 0 16,0 0 0-16,3 0 0 0,-1 2 0 16,1-4 0-16,-3 2 0 0,4-4 0 0,-6 4-12 15,4-2 4-15,-1 2-1 0,1 1 0 0,-2-2 0 0,-2 1 0 0,3 1 9 16,-2 1 0-16,-1-5 8 0,2 5-8 15,1-1 0-15,-1 1 0 0,0-5 0 16,-2 4 0-16,2-2 0 0,-2 2 0 0,4-4 0 16,-2 4 0-16,1-4 0 0,-3 4 0 15,-3-4 0-15,3 2 0 0,0-1 0 16,3 0 0-16,-1 2 0 0,-1 2 0 16,2-2 0-16,-1 0 0 0,-2-4 0 0,2 2 0 15,-2 0 0-15,0 0 0 0,2 0 0 16,-2 0 0-16,3-2 0 0,-4 4-8 0,1-6 0 15,0 2 0-15,0 0 8 16,0-1 9-16,-2-2-1 0,2 1-8 0,0 2 0 0,0-5-9 16,0 3-1-16,-3 2 0 0,5-4 10 15,-2 4 0-15,0-2 0 0,0 2 0 0,0-4 0 16,0 2 0-16,0 4 0 0,-2-8 0 0,-1 4 0 0,1 0 0 16,2-2 0-16,-3 1 0 0,1 0 0 0,0-3 16 15,-1 3-4-15,1-3-1 0,0-2-11 0,0 2 0 0,-3 2 0 16,1 2 0-16,-1-8 0 0,1 4 0 0,-1-3 0 0,1 3 0 15,-1-3 0-15,-2 2 8 0,3-1 0 0,-5 0 0 16,2 2-8-16,-2 2 8 0,0-4-8 16,0 1 8-16,0-2-8 0,-2 2 0 0,0-1 9 0,-1 0-9 15,1-2 9-15,0 0-9 0,-3 4 12 0,3-4-12 16,-2 4 12-16,-1-1-12 16,1-2 12-16,-3 3-12 0,0 3 20 0,0-3-2 0,1-2-1 15,-3 2 0-15,0-2-17 0,0 4-9 16,0 3 1-16,0 1 0 0,0 0-13 0,-2 0-3 0,0 3 0 15,0-3 0-15,-1 0-166 0,1 5-34 0</inkml:trace>
  <inkml:trace contextRef="#ctx0" brushRef="#br0" timeOffset="37214.01">3604 3390 1713 0,'0'0'37'0,"0"0"8"0,0 0 2 0,0 0 2 0,0 0-39 0,0 0-10 0,0 0 0 0,0 0 0 0,0 0 72 0,0 0 12 16,0 0 2-16,0 0 1 0,0 0-3 15,0 0 0-15,0 0 0 0,0 0 0 0,0 0-25 16,0 0-6-16,0 7-1 0,0-1 0 0,2 0 4 0,0 4 0 15,-2 1 0-15,2 0 0 0,0 3-29 0,0 2-6 16,1 2-1-16,1 4 0 0,1 3-6 16,-5 1-2-16,4 4 0 0,1 2 0 0,-1 2 20 0,-2-5 4 15,3 3 1-15,-1-3 0 0,3 4-14 0,0-2-3 16,-3-1-1-16,3 2 0 0,-2-5 17 16,1 3 3-16,3-2 1 0,0 0 0 0,-5-4-27 15,3-2-5-15,0 2 0 0,-1-7-8 0,1 1 15 0,0-2-4 16,0 0-1-16,-1-2 0 0,3 0 1 0,-2-3 0 0,2 1 0 15,-4-1 0-15,1-4-11 0,-1-1 0 16,-1-2 0-16,0 0 0 0,1 2 0 0,-1-2 8 0,1-2-8 16,-1 2 8-16,1 0-8 0,-1 0 0 0,1-2 0 15,-3 4 8-15,2-6-8 0,-1 2 0 0,1 0 0 0,-2 2 0 16,3-4-9-16,-1 2-1 0,-4-2 0 0,3 0 0 31,-3 0-65-31,0 0-13 0,0 0-2 0,0 0-1 0,0 0-20 16,0 0-4-16,0-2-1 0,0-4 0 0,0 4-136 15,0-6-27-15</inkml:trace>
  <inkml:trace contextRef="#ctx0" brushRef="#br0" timeOffset="37846.96">3579 3525 1872 0,'0'0'41'0,"0"0"9"0,2-6 2 0,-2 0 0 0,3 1-42 15,-1 2-10-15,-2 0 0 0,0 0 0 0,0 3 56 0,0 0 8 0,2-4 3 16,-2 4 0-16,0 0 11 0,0 0 2 0,0 0 1 0,0 0 0 16,0 0-20-16,0 0-4 0,0 4-1 0,0 5 0 15,0 2-17-15,-2 0-4 0,2 3-1 16,-2 4 0-16,2-4-8 0,0 4-2 16,-3-2 0-16,3 2 0 0,-4 0 10 0,2 0 2 15,-1-5 0-15,1 1 0 0,2 0-12 0,-2 0-1 16,2-6-1-16,0 0 0 0,-2 0 11 0,2-4 3 15,0 0 0-15,0-4 0 0,0 0-8 0,0 0-2 0,0 0 0 0,0 0 0 16,0-6-5-16,-3 2-1 0,3-8 0 0,0 2 0 16,3-4-10-16,-3 0-2 0,2-4-8 0,-2 3 12 15,2 0-12-15,0 0 8 0,3 1-8 0,-1-4 0 16,1 4 0-16,-3 2 0 0,5 2 0 16,-3 3 0-16,1-5 0 0,-1 6 0 0,0 1 0 0,-2 1 0 15,5 3-10-15,-2 1 10 0,-3 0-8 0,5 0 8 16,-3 0 0-16,1 0 0 0,-1 0 0 15,-2 0-8-15,3 1 8 0,2 3 0 0,-1-4 0 0,-1 2 0 16,2 1 0-16,-1 0 0 0,-1 0 0 0,-1 0 8 16,3 0-8-16,-5-2-16 0,4 4 4 0,-1-4 0 0,-1 3 12 15,1-4 16-15,-3 2-4 0,3 0-1 0,-1 2 6 16,1-4 2-16,-5 0 0 0,0 0 0 16,2 2-19-16,-2-2 0 0,2 4 8 0,-2-4-8 0,0 0 0 0,0 0 0 15,0 0 0-15,0 0 0 16,0 0-27-16,0 0-2 0,0 0-1 0,0 0 0 15,0 0-149-15,0 4-29 0,0 0-7 0,0 2-1 0</inkml:trace>
  <inkml:trace contextRef="#ctx0" brushRef="#br0" timeOffset="38569.43">4019 4116 1796 0,'-5'-4'40'0,"5"-2"8"0,-2 0 1 0,0 4 1 0,2-2-40 0,0 0-10 16,0 0 0-16,0 4 0 0,0 0 53 0,0 0 9 16,0 0 2-16,0 0 0 0,0 0 4 0,0 0 2 15,0 0 0-15,0 2 0 0,0 6-2 0,0 0-1 16,0 2 0-16,2 2 0 0,-2 2-11 0,2-1-3 15,3 5 0-15,-3 0 0 0,-2-4-25 0,2 2-4 16,-2-2-2-16,0 0 0 16,2 0 15-16,-2 0 3 0,3-4 1 0,-1 2 0 0,0-5-7 0,0-1-2 15,1 0 0-15,-1 0 0 0,-2-6 8 0,0 0 2 16,0 0 0-16,0 0 0 0,2-6-14 0,3 0-2 16,-3-4-1-16,0 1 0 15,0-3-25-15,3 0 0 0,-3 0 0 16,3 0 0-16,-1 2 26 0,3-2 3 0,0 4 1 15,-1 0 0-15,3 2-49 0,-5 0-9 16,3 5-3-16,0 1 0 0,-3 1 31 16,3 5 0-16,-3-2 0 0,1 4 0 0,-1 2 0 15,-1 0 0-15,-3 0 0 0,2 2 0 16,-2 2 0-16,-2-5 0 0,-1 3 0 0,-1 0 0 16,-1-2 0-16,1 2 0 15,-1-2 0-15,-1-2 0 0,1 0 0 0,-2-2 0 16,1 0 0-16,-3 0 0 0,3 0 24 15,-3-6 7-15,2 2 1 0,-2-2 1 0,0 0-33 0,2 0 0 16,3-2-15-16,-3-2 5 0,0 0 10 0,3-2 0 16,-5 0 8-16,2 0-8 15,2-2 0-15,3 0 0 0,-2 0-12 0,2-2 4 16,0 1-52-16,2 0-9 0,0 0-3 0,0-1 0 0,2 2-73 16,2-1-15-16,-2 2-4 15,5 1 0-15,-3 2-73 0,8 2-15 16,-8-2-4-16,7 2 0 0</inkml:trace>
  <inkml:trace contextRef="#ctx0" brushRef="#br0" timeOffset="39665.95">4318 4306 1681 0,'0'0'36'0,"0"0"8"0,0 0 2 0,0-3 2 0,0-2-38 0,2 1-10 0,-2-2 0 0,-2 0 0 0,2 0 92 0,-2 0 16 0,2-1 3 0,-3-1 1 16,1 0-23-16,-2 2-4 0,-1-2-1 0,1 2 0 15,1-2-19-15,-3 0-4 0,1 0-1 0,-2 2 0 16,4-2-6-16,-4 5-2 0,2-2 0 0,1 5 0 15,-3-1-32-15,3 2-6 0,-3 4-2 0,2 1 0 16,-1 1 16-16,1 1 4 0,-2 2 0 0,3 2 0 16,2 2-32-16,-3-2 0 15,3 2 0-15,0-1 0 0,2-1 0 0,2 0 0 16,-2-2 0-16,2 0 0 16,0-4 12-16,3 0-3 0,-1 0-1 15,1-2 0-15,-1 0 2 0,3-2 0 16,-2-2 0-16,-1-2 0 0,3-2 1 15,2 2 0-15,-5-4 0 0,3 2 0 16,0-4 17-16,-1 2 3 16,1-6 1-16,2 2 0 0,-3 1-20 0,1-1-3 15,-2 2-1-15,-1-2 0 0,1 2-25 16,-3 2-6-16,0 2-1 0,0 0 0 16,3 2 24-16,-5 2 0 0,0 0 0 0,0 0 0 15,0 4 0-15,2 2 0 0,0 2 0 0,3 4 0 0,-1-2 0 16,-1 2 0-16,1-3 8 0,-2 3-8 0,1 0 0 0,1-2 0 15,1 0 0-15,-2 0 0 16,4-4 0 0,0 0 0-16,0 0 0 0,-1-2-11 0,1-2 11 0,0-2 9 15,2 0-1-15,-2-2-8 0,-1-2 9 16,-1 0-9-16,2 0 0 0,-1-2 9 16,1-2-9-16,-2 0 0 0,-2 0 0 15,2 0 0-15,-3-2 0 0,3 3 0 0,-3-4 0 16,0 1 0-16,0 4 0 15,1 0 0-15,-3 0 0 0,0 3 0 0,0 3 0 0,0 0 0 0,0 0 0 16,0 0 0-16,2 6-12 0,0 2 12 0,-2-1-12 16,0 3 12-16,2 1-9 0,1-4 9 0,-3 3 0 15,2-2 0-15,0 0 0 0,-2 0 0 0,0 0 0 0,2-2 0 0,-2-4 0 16,0-2 0-16,0 6 0 0,0-6 0 0,0 0 17 0,0 0-2 0,0 0-1 0,0 0 0 0,0 0 12 16,0 0 2-16,0 0 1 0,0-4 0 0,0 0-15 0,-2-2-3 15,2-2-1-15,-2 0 0 0,2-2-2 0,0 0-8 16,0-3 12-16,2 1-4 0,0-3-8 0,1 2 0 0,1 1 0 0,1 2 0 15,-1 2 0-15,1 2 0 0,-1 2 0 0,3 2 0 16,0 0-9-16,2 0 9 0,-3 0-12 0,0 2 12 16,1 0-58-16,0 2-5 0,2-2-1 0,-2 2 0 15,-1-4-56-15,1 0-12 0,0 2-3 0,0 0 0 0,-3-2 32 16,1 2 7-16,1 2 0 0,1-2 1 0,0 0-9 0,-1-2-3 16,3 2 0-16,-5 0 0 0,3 0 53 15,0 2 10-15,0-2 3 0,-1 0 0 0,-1 2-16 16,-1 0-3-16,3 0-1 0,-5 2 0 0,1 0 69 0,-1 2 15 15,-2 0 2-15,0 0 1 16,-2 2 50-16,2 0 9 0,2-1 3 0,0 2 0 0,-2 0 16 0,0 0 4 16,0-3 1-16,2 1 0 0,-2 1-9 0,-2 0-1 0,2-2-1 15,0 2 0-15,0-2-26 0,0-2-6 0,0-4-1 0,2 4 0 0,-2-4-19 0,0 0-4 0,0 0-1 0,0 0 0 0,0 0-16 0,0 0-3 0,0 0-1 0,0 0 0 0,0 0 15 0,0 0 2 16,0 0 1-16,-2-2 0 0,2-2-16 0,-2-2-3 0,2 2-1 0,-2-2 0 16,2 0-5-16,-3-2-1 15,6 0 0-15,-3 1 0 0,2-2-13 0,2 3 9 16,1-1-9-16,-1-1 8 0,1 2-8 0,2 2 0 0,-1-2 0 15,0 4 0-15,-1 2 0 0,2 0-9 16,2 0 9-16,-3 0-10 0,1 0 10 0,0 0 0 16,2 0-9-16,-2 2 9 0,-1 2 0 0,1-4 0 0,0 0 0 0,0 0 0 15,-7 0 0-15,2 0 0 0,4-4 0 16,-2 2 0-16,1-1 0 0,-5 3 0 16,2 0 0-16,-2 0 0 0,0 0 0 0,0 0 0 0,0 0 8 0,0 0-8 15,0 0 0-15,-2 9 0 0,0-6 0 0,-1 6 0 16,1-1 0-16,0-1 0 0,0 3 0 0,0 2 0 15,0-2-9-15,2 2 9 0,0-2 0 0,0 2 0 16,2-4 0-16,4 0 0 0,1 0 0 16,0-2 0-16,-3-3 0 0,3 3-8 0,2-3 8 15,2-1 0-15,0-2 0 0,-2-2 0 0,0-1 0 16,0 0 9-16,0-1-115 0,-3-2-23 16,3-2-5-16</inkml:trace>
  <inkml:trace contextRef="#ctx0" brushRef="#br0" timeOffset="40365.99">1981 4362 1854 0,'0'0'40'0,"-5"-2"9"0,3 0 2 0,0-2 1 0,2 2-41 16,0 2-11-16,0-4 0 0,0 0 0 0,2 2 97 0,-2-4 18 16,0 2 3-16,0 4 1 0,5-2-27 0,-1 2-4 15,1-2-2-15,-2 0 0 0,4 2-23 0,0 0-5 16,0 2-1-16,2 0 0 0,0-2-5 0,4 2-2 16,-4 2 0-16,2 2 0 0,3 0-32 0,-1 0-6 15,0 0-2-15,5 6 0 16,-2-4 1-16,0 4 0 0,-3 0 0 0,2 1 0 15,3 2-11-15,-4 2 0 0,1-1 9 16,1 2-9-16,-2-4 28 0,1 4 2 0,-2 0 0 16,-4 1 0-16,5-1-16 0,-3 0-3 0,-2 0-1 0,-2 0 0 0,2-3-10 15,-3 2 12-15,1-4-12 0,-2 2 12 0,-3-3-4 16,0-1 0-16,2 1 0 0,-2-2 0 0,0-2-8 16,1 2 0-16,-3-4 0 0,2 2 0 0,0-4 10 15,-2-4 0-15,0 0 0 0,0 0 0 0,0 0-10 0,0 0-17 0,0 0 4 16,0 0 1-16,-4-2-109 15,1-2-22-15,-1 0-4 0,-2-2-1 0,4-2-70 16,-3-2-14-16,-2-2-4 0,-2 0 0 16</inkml:trace>
  <inkml:trace contextRef="#ctx0" brushRef="#br0" timeOffset="40840.67">2012 4346 1843 0,'-7'-4'40'0,"5"2"9"0,-3 0 2 0,1 0 1 0,4 2-42 0,0 0-10 16,-6 0 0-16,1 0 0 0,-2 2 68 0,5 2 11 15,0 2 2-15,0 0 1 0,-1 2-28 0,1 2-6 0,-2 0 0 16,1 0-1-16,3 0 9 0,3-1 1 0,-3 1 1 0,0 1 0 16,0-2-2-16,2-1 0 15,-2 2 0-15,2-2 0 0,0 2-19 0,1-6-4 16,-1 0-1-16,-2 2 0 0,0 0 19 0,2-4 3 0,0 4 1 0,-2-6 0 15,0 2-12-15,0-2-3 0,0 0 0 0,0 0 0 16,0 0-20-16,0 0-5 0,0-2-1 0,0-6 0 16,-2-2 7-16,2 2 2 0,-2 0 0 0,2-2 0 15,-2 0-23-15,2-2 0 0,-3 2 0 0,3 1-12 16,0 0 27-16,0 2 5 0,0-4 0 0,0 5 1 16,0-1-21-16,3 1 0 15,-1 0 0-15,0 2 0 0,3-2 0 16,1 2 0-16,0 0 0 0,3 0 0 0,-2 2 12 15,0 0-1-15,2 0-1 0,2-2 0 16,-2 0-10-16,-2 0-17 16,0 0 4-16,2 2 1 0,-3-4 12 15,3 2 0-15,-3 1 0 0,1-2 0 16,-2 1 0-16,-1 1 0 0,1 0 0 0,1-3 0 0,-1 3 8 16,-5 3-8-16,4-4 0 0,-4 4 0 15,0 0 0-15,0 0 0 0,0 0-12 0,0 0 3 0,0 0-106 16,5 1-21-16,-3 2-4 0,3 0-1207 0</inkml:trace>
  <inkml:trace contextRef="#ctx0" brushRef="#br0" timeOffset="41407.99">2594 4761 1893 0,'-2'-10'41'0,"2"4"9"0,0 0 2 0,-2 0 2 0,2-2-43 0,0 2-11 0,-5 2 0 0,5 4 0 15,0 0 96-15,0 0 18 0,0 0 3 0,0 0 1 16,0 0-41-16,0 4-8 0,0 4-1 0,-2 2-1 16,4 0-44-16,-2 4-9 0,-2 2-2 0,2-2 0 0,2 2 32 0,3-3 7 15,-5 3 1-15,2 0 0 0,0-2-7 16,3 0-1-16,-3-3 0 0,-2 4 0 16,5-6-16-16,-3 1-3 0,0-2-1 15,0 1 0-15,1-3 12 0,-1-3 1 16,-2-3 1-16,0 0 0 0,0 0-22 0,0 0-5 0,4-2-1 15,-1 1 0-15,1-2-10 0,-2-3 12 0,3 0-12 0,-3 0 12 16,3-1-12-16,-1 1 12 0,3 1-12 16,-3 2 12-16,2 0-12 0,3 3 0 0,-2 3 0 0,-2-1 0 15,4 2-12-15,0 2 1 0,-3 0 1 16,1 1 0-16,0 1 10 0,-3-2 0 16,1 3 0-16,-3-2-8 0,0 1 8 0,-2-2 0 0,0 2 0 0,-2 0 0 15,0 0 0-15,0-2 0 0,-5 2 8 0,2-2-8 0,-4 0 0 0,3 0 9 16,-3-2-9-16,2-1 0 0,0 0 12 0,0-1-4 0,-4-2 0 15,5 0-8-15,-3-2 9 0,2-1-9 0,1-3 0 16,-1 3 9-16,0-3-17 0,3 0-4 0,-1 0-1 16,3-2 0-1,0 0-126-15,4 2-25 0,0-2-4 0,3 0-2 16,-1 2-43-16,3 0-9 0,2-1-2 0,0-2-708 0</inkml:trace>
  <inkml:trace contextRef="#ctx0" brushRef="#br0" timeOffset="41984.7">2766 4955 1414 0,'2'2'40'0,"-2"2"9"0,3-2-39 0,-1 2-10 0,-2-2 0 0,0 2 0 16,0 0 104-16,2 2 20 0,-2-4 3 0,2 2 1 16,-4 2-32-16,4 0-7 0,-2-2-1 0,3 0 0 0,-3 2-21 0,4-2-5 15,1 0-1-15,-1-1 0 16,-2 2-1-16,1-4-1 0,-1 2 0 0,0-3 0 0,0 0 4 0,1-3 1 16,1 2 0-16,-2-1 0 15,1-2-13-15,-1-2-3 0,0-2 0 0,-2 0 0 16,2-2-28-16,-2 0-7 0,0 0-1 0,3-2 0 0,-3-1 0 15,4 1 0-15,-4-3 0 0,-4 0 0 16,4-1 16-16,-3 6 4 0,3 0 0 0,-2 2 0 16,2 0-32-16,0 2 0 0,0 0 0 15,0 0 0-15,0 6 0 0,0 0 0 0,0 0 0 0,0 0 0 16,0 0-20-16,0 0-11 0,-2 6-1 0,2-6-1 16,0 0 25-16,0 4 8 0,0 2 0 0,0-2 0 0,2 2 0 0,0 0 0 15,1 0 0-15,1 0 0 0,-2 0 0 16,1-2 0-16,1 2 0 0,-2-2 0 0,5 2 0 0,-3 0 0 15,0-4 0-15,3 2 0 0,0 2 0 16,0-3 0-16,-1 1 0 0,-1 1 0 0,2 1 0 16,-3-3 0-16,1 1 0 0,1 1 0 0,1-4 0 0,-5 3 0 0,3-2 0 15,-1 0 0-15,1 0 28 0,-1 0 4 16,-1-2 0-16,0 0 0 0,2 0-32 0,-1 0 0 16,1-2 0-16,-1 0 0 15,3 2 12-15,-2 0-3 0,-1 0-1 0,-2 0 0 0,-2 0-8 16,5 0 0-16,2 0 0 0,-7 0 0 15,2 4 0-15,2-2 0 0,-4 2 0 16,3-2 0-16,1 2 0 0,-2 0 0 16,-2 0 0-16,5 2 0 0,-3 0 0 0,3-2 0 15,-1 0 0-15,-2 0 0 16,3-2 0-16,-3 2 0 0,3-2 0 16,-3-2 0-16,2 0 0 0,0 0-11 0,1-4 3 0,-1 0 0 15,1 0-128-15,4-4-26 0,-5-2-5 0,1-2-1 16,4 0-12-16,0 1-4 0,-3-4 0 15,3 0 0-15,0-1 4 0,0-1 1 16,-3 4 0-16,6-3 0 0</inkml:trace>
  <inkml:trace contextRef="#ctx0" brushRef="#br0" timeOffset="43072.45">2608 4973 1843 0,'0'0'40'0,"0"-4"9"0,-2 2 2 0,2-2 1 0,0 0-42 0,0 0-10 0,0 0 0 0,0 4 0 16,0 0 111-16,0 0 20 0,0 0 4 0,0 0 1 15,0 0-45-15,-3 6-9 0,1 0-2 0,2 6 0 16,0 0-28-16,-2 2-5 0,0 0-2 0,-1 3 0 16,1 1 1-16,2 3 0 0,-2-4 0 0,-3 3 0 15,5 2-27-15,0 0-6 0,0-1-1 0,0 1 0 16,5 0 10-16,-5 0 2 0,2-4 0 0,-2 0 0 15,2-3 3-15,-2 3 1 0,0 0 0 16,0-4 0-16,3 0-28 0,-3-2 0 16,0 0 0-16,0 0 0 0,0-2 0 15,0-4 0-15,0 0 8 0,0-2-8 16,0-4-16-16,0 0-4 0,0 0-2 0,0 0 0 16,0 0-146-16,2-6-30 0,0-4-6 15,0-2-592-15,3 0-118 16</inkml:trace>
  <inkml:trace contextRef="#ctx0" brushRef="#br0" timeOffset="43987.45">3188 4693 1677 0,'-2'-8'36'0,"0"7"8"0,2-4 2 0,0 5 2 0,0 0-38 0,0 0-10 0,-2-4 0 0,2 4 0 16,0 0 130-16,0 0 24 0,0 0 5 0,-5 6 1 16,1 0-76-16,1 3-16 0,-1 2-2 0,-1 3-1 15,3 0-1-15,0 4 0 0,0 3 0 0,-1 0 0 16,1-2-32-16,0 1-6 0,0 0-2 0,-3 0 0 16,5 0-12-16,0 0-4 0,-2-3 0 15,2 0 0-15,0-4 20 16,0 1 3-16,0-2 1 0,0-2 0 0,0-2-32 0,0-2 0 15,0 0 0-15,0-6 0 0,0 0-29 0,0 0-12 0,0 0-3 16,0 0 0-16,-2-6-16 16,2-2-4-16,-3 0-1 0,2-2 0 0,1-2 37 15,-2 2 7-15,-1-2 1 0,1 0 1 0,2 0 19 16,-2 0 0-16,0 0 0 0,2 0 0 16,2 3 0-16,-2 1 0 0,0 2 0 15,-2 0 0-15,2 2 12 0,0 4 5 0,0 0 2 0,-3-4 0 16,3 4 27-16,0 0 6 0,0 0 0 0,3-2 1 15,-1 0-23-15,-2 2-5 0,4-4-1 0,-1 2 0 16,0 2 12-16,2 0 3 0,4 2 0 0,-5 0 0 16,1 0-18-16,2 2-3 0,-1 0-1 0,1 0 0 15,0 2-7-15,0-2-2 16,-3 2 0-16,3 0 0 0,0 0-8 0,-3 0 0 0,1 0 0 0,1 1 0 16,-3 4 23-16,-2-4 9 0,4-3 1 15,-5 2 1-15,2 2-13 0,-2-4-2 0,2 1-1 0,0-2 0 0,-2-3-3 16,0 4-1-16,0-4 0 0,0 0 0 0,0 0 13 0,0 0 2 0,0 0 1 0,0 0 0 0,0 0-16 0,0 0-3 15,0 0-1-15,3-4 0 0,-1 1 2 0,0-2 0 0,3-1 0 0,-3 2 0 16,0 1-12-16,0-3 0 16,3 0 0-16,-1 2 0 0,1 2 12 0,2-2 0 0,-1 2 0 15,-1-2 0 1,2 2-36-16,-3 2-6 0,7-3-2 0,-6 3 0 16,2 0 32-16,-1 0 13 0,0 3-1 0,3 0 0 15,0 0-12-15,-2 0 0 0,0 2 0 0,0-1 0 0,4-3 0 16,-7 4 0-16,1 1 0 0,-1 0 0 0,3-3 0 0,0 1 0 15,-5-2 0-15,3 2-10 0,1 0 10 0,-2-2 0 0,3 0-9 0,0 0 9 16,2-2-24-16,-3 0 0 0,6-2 0 0,-6 0 0 0,-1 2 24 16,-1-4 0-16,1 2 0 0,-1-2 0 15,1-2 22-15,-3 0 9 0,0 3 1 0,1-3 1 0,-3-3-22 16,0 2-11-16,0 1 10 0,-3-2-10 0,-1 4 8 16,2-1-8-16,2 5 0 0,0 0 0 0,0 0 25 15,0 0-1-15,-3 5 0 0,1 2 0 16,0 4-46-16,2 0-10 0,-2 1-1 0,2 2-1 15,0 2 3-15,-3 0 1 0,3-2 0 0,0 2 0 16,3 0-27-16,1-1-6 0,1 0-1 16,1 0-887-16,3-1-177 0</inkml:trace>
  <inkml:trace contextRef="#ctx0" brushRef="#br0" timeOffset="45589.48">1784 8918 1166 0,'0'0'25'0,"0"0"6"0,0 0 1 0,0 0 1 0,0 0-33 0,-2-4 0 0,0 0 0 0,0 0 0 16,2 0 105-16,0 0 15 0,-3 0 2 0,3-2 1 16,0 2-13-16,0 4-2 0,0 0-1 0,0 0 0 15,0 0-2-15,0 0 0 0,0 0 0 0,0 0 0 16,0 0-26-16,0 0-6 0,0 0-1 0,0 4 0 15,-2 2-32-15,2 0-8 0,-2 2 0 0,2 2-1 16,0-2-7-16,2 4 0 0,-2 4-1 0,2 0 0 16,-2 1-8-16,3 6-2 0,-1 2 0 15,-2 3 0-15,2 2-5 0,0 4 0 0,1 1-8 16,-1 3 12-16,5 0 3 0,-5 1 0 0,2-1 0 16,0 4 0-16,-2-1 17 0,3-1 3 0,-5 0 1 15,4 2 0-15,1-3-8 0,-3 0 0 16,0-3-1-16,3 4 0 0,-3-4-12 15,0-1-3-15,1 1 0 16,-3 0 0-16,0 0-4 0,2 0 0 0,-2-5-8 16,0 5 12-16,0-1-12 0,0 1 0 0,0 0 8 15,0 2-8-15,0-4 13 0,2 1 0 16,0-1 0-16,1 4 0 16,-1-1-13-16,-2 1 8 0,2-2-8 0,0 1 0 0,1-1 10 15,-1-2-10-15,0-5 10 0,3 4-10 0,-3-6 21 0,0 1-1 16,0 1-1-16,3 1 0 0,-5-2-19 0,2-4 0 15,0-4 8-15,-2 2-8 0,3-2 0 16,-1 1 0-16,0 0 0 0,-2 0 0 0,0 1 0 0,0-2 0 16,2-2 0-16,-2 1 0 0,0-1 10 0,3 0-2 15,-3 0 0-15,0 0 0 0,0-2-8 0,0-3 0 16,0-1 0-16,2 0 0 0,-2-3 0 0,-2-3 0 16,2-3 8-16,0-3-8 0,0 0 0 0,0 0 0 15,0 0 0-15,-5-3 0 0,3-3-97 0,-3-4-12 16,3-2-3-16,0-2 0 0,-3-2-24 0,1-2-4 0,2-6-2 15,-1-2-670-15,1-1-133 0</inkml:trace>
  <inkml:trace contextRef="#ctx0" brushRef="#br0" timeOffset="46560.75">1798 8795 1142 0,'0'0'32'16,"0"0"8"-16,0 0-32 0,-7-2-8 0,7 2 0 0,-4 0 0 0,-1-4 110 0,1 4 21 0,-1-2 4 0,5 2 1 15,0 0-46-15,0 0-9 0,0 0-1 0,0 0-1 16,0 0 21-16,0 0 5 0,0 0 1 0,0 0 0 15,0 0-31-15,0 0-7 16,0 0 0-16,0 0-1 0,5 2-5 0,1-2-1 16,1 0 0-16,1 0 0 0,4 0-24 0,-3 0-5 0,6 0 0 15,1 0-1-15,0 0 1 0,4 2 1 16,-5-2 0-16,8 2 0 0,-1-2-20 16,3 0-4-16,-3 2-1 0,2-2 0 15,6 2 1-15,-3-2 0 16,3 0 0-16,2-2 0 0,2 0 8 15,1-2 2-15,-1 2 0 16,5-2 0 0,-3 0-11-16,5 0-8 0,-4 0 9 0,6-2-9 15,-5 2 8-15,4-2-8 0,-3 3 0 0,3-2 9 16,-6 1-9-16,6 1 10 0,-6-2-10 0,4 1 10 16,-2 1-1-16,-2-1 0 0,1 2 0 0,1-2 0 15,-2 2-1-15,2-1 0 0,-2 2 0 0,4-1 0 16,-4-1-8-16,0 3 0 0,-1 3 0 0,1-3 8 0,-2 0-8 15,-4 0 0-15,2 0 0 0,2 2 0 16,-4-2 0-16,6 1 0 0,-5-1 8 0,3 3-8 16,-3-3 0-16,0 0 0 0,1 0 0 0,-1 0 8 15,0 0-8-15,0 0 0 0,1 0 9 0,-1 0-9 0,-2 0 11 16,0 0-3-16,0 0 0 0,2 0 0 16,-2 0-8-16,-2 0 0 0,4-3 0 0,1 3 0 15,-8 0 0-15,5 0 0 0,0 3 0 0,3-3 0 16,-3 2 8-16,-1-2-8 0,4 0 8 0,-3 0-8 0,-3 0 0 15,4 0 0-15,-1-2 0 0,-1 2 0 0,4-3 0 16,-3 2 0-16,2 1 0 0,-4 0 0 0,0 0 12 0,-2 0-4 16,-1 0 0-16,3-2 0 0,0 2-8 0,0 0 0 0,-3-3 0 15,5 3 0-15,-4 3 0 0,-4-3 0 0,4 0 0 16,0 2 0-16,-3-2 0 0,-2 1 0 0,2-1 0 16,-1 0 0-16,-3 0 0 0,4 0 0 0,-2 3 0 15,0-3 0-15,-2-3 0 0,0 3 0 16,2 0 0-16,-3-1 0 0,1 1 12 0,0 0 4 15,-2-2 1-15,2-1 0 0,-2 2-17 0,-1-1 10 16,-2-1-10-16,1 2 8 0,2 1-8 0,-3-2 12 16,-2 0-12-16,3 0 12 0,-4 0-12 15,2 0 10-15,-3 0-10 0,0 0 10 0,0 2-10 0,0-2 10 0,0 2-10 16,-5 0 10-16,3-2-10 0,-3 0 8 16,-1 2-8-16,-1-2 8 0,0 2-8 0,-2 0 8 0,0 0-8 0,0 0 8 0,2-4-8 0,-2 4 0 0,3 0 0 15,-3 0 8-15,0 0-8 0,0 0 0 0,0 0-12 0,0 0 12 0,0 0-119 0,0 0-16 0,0 0-3 16</inkml:trace>
  <inkml:trace contextRef="#ctx0" brushRef="#br0" timeOffset="47313.71">3030 8662 1530 0,'0'0'43'0,"0"0"10"0,0 0-42 0,0-2-11 0,0-4 0 15,0 2 0-15,0 0 124 0,0 0 22 16,0 0 5-16,0 1 1 0,0-3-41 0,-2 1-8 0,0 1-2 0,-3 2 0 15,5 2-1-15,-2-1-1 0,-3 1 0 0,5 0 0 16,-4 0-36-16,-1 1-7 16,3 4-2-16,-2 2 0 0,1-1-54 15,3 2 0-15,0 2-11 0,0 2 2 0,5 0 9 0,-3 0 0 0,0-2 0 0,3 2 0 16,2-2 0-16,-3-2 0 0,3-1 0 16,0 2 8-16,-1-3 5 0,3-3 2 15,-3 1 0-15,3-2 0 0,0-2 16 16,-4 0 3-16,2 0 1 0,-3-2 0 0,3-2 2 15,-3-4 1-15,1 1 0 0,-1-2 0 16,-1 3-14-16,-1-1-2 0,-2-1-1 0,-2-1 0 16,-3 2 5-16,1-1 1 0,-1 2 0 0,1-2 0 15,-3 2-27-15,0 2 0 0,0 0 8 16,3 2-8-16,-5 2 0 0,0 2 8 0,0 0-8 16,1 0 8-16,1 0-8 0,0 2 0 0,3 2 0 0,-3-2-11 15,2 4-35-15,1 0-7 0,2-1-2 0,-1 4 0 16,1-1-170-16,2 2-35 0</inkml:trace>
  <inkml:trace contextRef="#ctx0" brushRef="#br0" timeOffset="48444.07">7852 8686 1911 0,'0'0'42'0,"0"-6"9"0,-2 2 1 0,2-2 2 16,0 2-43-16,-3-2-11 0,3 2 0 0,-2 0 0 0,0 0 98 0,2 4 18 15,0 0 3-15,0 0 1 0,0 0-39 0,0 0-7 16,0 0-2-16,-2 4 0 0,2 4-25 0,-3 0-6 16,-1 2-1-16,2 6 0 0,2 2-19 0,-3 1-4 15,3 3-1-15,-2 6 0 0,2 2 20 16,0 4 3-16,-2 2 1 0,2 5 0 16,0 2-26-16,-2 2-5 0,2 0-1 0,0 5 0 0,2-5-8 0,-2-1 8 15,2 2-8-15,0-1 8 0,1-3 10 0,-1-2 2 16,2 1 0-16,-1-1 0 0,-1-2 9 15,0-3 3-15,-2 1 0 16,2-1 0-16,1-1-10 16,-1 0-2-16,-2 2 0 0,2 0 0 0,0-1-8 15,1-1-1-15,-3-2-1 0,2 2 0 16,-2 0-10-16,0-1 0 16,0-3 0-16,2 2 8 0,-2-1-8 15,0 1 0-15,0-2 0 0,0 0 0 16,0 4 0-16,0-3 0 0,2-1 0 0,-4 2 0 0,2-8 0 15,0-1 0-15,0 3 0 16,0-2 0-16,0-1 12 0,2-2 1 16,-2-3 0-16,0-1 0 0,0 1-13 15,0-4 8-15,3 0-8 0,-3 1 0 0,-3-3 0 0,3 0 0 0,3-2 0 16,-3 2 0-16,-3-1 0 0,1-2 0 0,2 3 0 16,0-2 0-16,0-2 0 0,2 2 0 0,1-2 0 0,-3-2 0 15,0-6-8-15,-3 3 8 0,1 2-12 0,2-5 12 0,0 0-32 0,0 0 1 0,-2 1 0 0,2-1 0 16,0 0-99-16,-5-1-20 0,-1-4-4 0,1-2-703 0,3-7-141 0</inkml:trace>
  <inkml:trace contextRef="#ctx0" brushRef="#br0" timeOffset="49320.8">7811 8581 1474 0,'0'0'41'0,"0"0"11"0,0-4-42 0,-2 0-10 0,0 0 0 0,2 4 0 16,-2-2 40-16,-1-2 7 0,3 4 1 0,0-4 0 16,0 4 43-16,0 0 9 0,3-4 1 0,-1 2 1 15,0 0-6-15,3 0 0 0,-1-2-1 0,3 2 0 16,0 0-13-16,2 0-2 0,2 0-1 0,-2 0 0 0,4 0-24 0,1 2-5 15,3-4-1-15,-1 4 0 0,2 0-17 16,0-2-4-16,2 2-1 0,0 0 0 16,2-2-18-16,-2 2-9 0,3-2 10 0,1 2-10 15,1-2 0-15,-1 0 0 0,1 2 0 16,4-2 0-16,-2 0 57 0,2 2 6 0,0-2 1 0,0 2 0 16,2 0-52-16,1 0-12 0,-2 0 0 0,4 0 0 15,0-2 0-15,-3 2 0 0,0-2 0 0,5 0 0 16,-3 2 0-16,3-1 0 0,-1-2 0 15,1 1 0-15,-2 2 0 0,-1-1 0 0,3 1 0 16,0 0 0-16,2-3 0 0,-2 1 0 0,-1 2 0 16,3 0 0-16,-2 0 0 0,-1 0 0 0,-1 0 0 15,7-1 0-15,-4 1 0 0,1-3 0 0,0 3 0 0,2 0 0 16,-2-2 22-16,0 2 2 0,-2-1 0 0,4-2 0 0,-2 1-16 16,-2 1-8-16,2-2 8 0,2 2-8 0,-2-1 0 0,-2-1 9 15,0 2-9-15,-1 1 0 0,1-5 8 0,-1 4-8 0,3-1 0 16,1-1 0-16,-9 3 11 0,2-1-11 0,-1-4 10 15,2 4-10-15,-1-1 8 0,-1-1-8 0,0 3 0 0,1-1 9 16,-8-1-9-16,5 0 0 16,2 0 9-16,1 0-9 0,-1 0 0 0,0 0 8 15,-2 0-8-15,0 0 0 0,0 0 8 0,-2 2-8 0,0-2 8 16,-1 2-8 0,-1-2 8-16,-2 2-8 0,-1-2 8 15,2 2-8-15,1-2 0 0,0 2 9 16,2-4-9-16,-3 4 0 0,0-2 9 0,-3 0-9 15,1 2 0-15,-2 0 9 0,-2-2-9 0,-3 2 0 16,3-2 9-16,-4 2-9 0,-1 0 0 0,-2 0 0 0,0 0 0 16,0 2 8-16,-2-2 0 0,-2 0 1 0,0 0 0 0,0 0 0 15,-3 0-9-15,3-2 10 0,0 0-10 0,-1 2 10 0,-1-2-10 0,-1 0 0 16,2 0 0-16,-1 0 8 0,-1 0-8 0,1 0 0 0,2 0 0 16,-3 0 0-16,-2 0 0 0,1-2 0 0,1 1 0 0,-4-2 0 15,0 1-86-15,0 2-16 0,2-4-3 0,-6 2-1298 16</inkml:trace>
  <inkml:trace contextRef="#ctx0" brushRef="#br0" timeOffset="50381.54">8830 8494 1267 0,'0'0'28'0,"0"0"5"0,0 0 2 0,0 0 1 0,0 0-36 0,0 0 0 0,0 0 0 0,0 0 0 15,0 0 109-15,0 0 15 16,2 0 4-16,-2 0 0 0,0 0-21 0,0 0-4 16,2-3-1-16,1 1 0 0,1-2-26 0,-2 2-6 0,1 1-1 15,-1-3 0-15,-1 2 13 0,4-2 2 0,-3 2 1 0,0-1 0 16,1 0-68-16,1 0-17 0,-2 2 0 0,3-1 0 15,-1-1 55-15,-1 0 7 0,-1 0 2 0,2 3 0 16,1-1-52-16,-1-1-12 0,1-2 0 0,2 4 0 16,-3 0 54-16,1 0 8 0,-1 0 2 15,1 0 0-15,1 0-52 0,-1 0-12 16,2 0 0-16,-4 2 0 0,2 0 0 16,-1-2 0-16,-1-2 0 0,1 2 0 15,1 0-16-15,-1 0-7 0,1 0-1 16,-1 0 0-16,1-2 24 0,-1 2 0 0,1-2 0 0,-5 2 8 15,0 0-8-15,2-2 0 0,2 0 0 16,1 0 0-16,-5 2 18 0,2 0 2 0,3-2 0 0,-5 2 0 16,0 0-43-16,0 0-8 0,0 0-1 0,0 0-1 0,0 0 24 15,0 0 9-15,0 0 0 0,0 0-9 0,0 0-15 0,0 0-4 0,0 0 0 0,0 0 0 16,0 0 45-16,0 0 9 0,0 0 2 0,0 0 0 16,0 0-17-16,0 0-3 0,0 0-8 0,-7 2 12 0,0-2-2 0,3 2-1 15,-1 2 0-15,1 2 0 0,-1-3 0 0,1 2 0 16,1-1 0-16,-1 2 0 15,2 2 2-15,-1-2 0 0,1 1 0 16,2-1 0-16,0 3-11 0,0-2 0 16,2-1 0-16,1 0 0 15,-1 2 10-15,0-4 0 0,3 0 0 0,-1 2 0 0,1-4-10 0,-3 0-14 16,2 0 3-16,3-2 1 0,-2 0 50 0,1-2 9 16,-1 0 3-16,-1-2 0 0,1 0-24 15,-1 0-5-15,-1-4-1 0,-1 2 0 16,0-2-5-16,0 0-1 0,-2 2 0 15,3-1 0-15,-3-2-33 0,-3 2-7 0,1-1-2 0,0 2 0 16,0 0 51-16,-1 3 11 0,-3 0 1 0,1 3 1 16,3-2-38-16,2 2 0 0,-5 2 0 0,1 1 0 0,-1 3 19 0,1 0 9 0,-1 3 1 0,3-1 1 15,0-3-55-15,2 3-11 0,0 1-3 0,0 0 0 0,2-1 39 16,0-2 0-16,1 2 0 0,1 0 0 0,1-4 0 0,-1 0 0 0,3 0 0 16,0-4 0-16,-1 0 0 0,3 0 12 0,-3-4-4 0,3 2 0 15,-2-2 4-15,-2-2 0 0,-1-2 0 0,1 0 0 16,-3 0 4-16,0 3 0 0,0-4 1 0,-2 3 0 0,0-2-17 15,-2 3 0-15,0-1 0 0,0 1 0 0,-3-1 0 16,1 5 0-16,4 1 0 0,0 0 0 16,-5 0-48-16,-2 1-12 0,3 4-4 15,-1 1-956-15,3 1-191 0</inkml:trace>
  <inkml:trace contextRef="#ctx0" brushRef="#br0" timeOffset="51550.67">13105 8485 1458 0,'0'0'32'0,"-2"-3"6"0,-1-1 2 0,1-2 1 0,2 1-33 0,-2-1-8 0,2 0 0 0,0 0 0 0,-2 1 113 15,-1 1 21-15,3 0 4 0,-2-2 1 0,2 2-29 16,0 4-6-16,0-4 0 0,0 4-1 0,0 0-11 0,0 0-3 16,0 0 0-16,0 0 0 0,0 0-45 0,0 0-10 15,0 0-2-15,0 0 0 0,2 6 0 16,1 0 0-16,-3 2 0 0,2 2 0 0,0-1-32 0,0 6 0 16,-2 0 0-16,0 3 0 0,0 4 24 0,0 2-1 15,3 2-1-15,-1 1 0 0,-2 1-11 16,0 2-3-16,-2 4 0 15,-1 3 0-15,3-1 12 0,-2-2 3 16,0 1 0-16,0 5 0 0,2-6-3 0,0 4 0 16,0-3 0-16,2 5 0 0,-2-2-7 0,0 1-1 15,2 0-1-15,-2 2 0 0,2-5-3 16,-2 1 0-16,3-1 0 16,-1 0 0-16,0-3 23 0,-2 0 4 0,2-4 1 15,1 1 0-15,-3-2-46 0,2-3-9 16,0 1-1-16,3 2-1 0,-3-2 21 15,0-5 0-15,0 0 0 0,1 0 0 16,-3-1 20-16,0 2-2 16,2 2 0-16,-2-3 0 0,0 1-18 0,0 4 0 15,0-2 0-15,0 2-9 0,-2-1 9 0,2-3 0 16,0 1 8-16,0-4-8 0,0-1 0 0,0 0 0 0,0-1 0 16,2 1 0-16,-2 0 0 0,0 0 0 0,0 2 0 15,2-2 0-15,-2 0 20 0,0-2 0 0,2-1 0 16,-2 1 0-16,0 1-12 0,2-4-8 0,-2 3 10 0,2-2-10 15,0 0 11-15,-2 0-11 16,3-2 12-16,-3 1-12 0,0-1 10 0,2-3-10 0,-2-3 8 16,0 0-8-16,0 0 8 0,2-1-8 0,-2-1 0 0,2 0 8 15,-4 0 15-15,2-2 2 0,0-2 1 0,0 0 0 0,0 0-42 0,0 0-8 16,0 0-1-16,0 2-1 0,0 2-10 0,-2-4-1 0,2-2-1 16,-2-2 0-16,-1 4-72 0,3-2-14 0,-2-2-4 0,2-2-784 0,0-1-158 15</inkml:trace>
  <inkml:trace contextRef="#ctx0" brushRef="#br0" timeOffset="52601.64">13228 8386 1728 0,'0'0'38'0,"0"0"8"0,0 0 2 0,0 0 0 0,0 0-39 0,0 0-9 15,0 0 0-15,0 0 0 0,0 0 51 0,0 0 8 16,0 0 1-16,0 0 1 0,-2-2 7 0,2 2 2 15,0 0 0-15,0 0 0 16,0 0 0-16,0 0 0 0,0-4 0 0,2 2 0 0,2-2-10 0,0 2-3 16,-2-2 0-16,3 2 0 0,-1 1-9 0,3-2-1 15,0 0-1-15,0 0 0 16,2 0-13-16,0 0-2 0,-3 2-1 0,3-1 0 0,3-1-10 0,-1 0-1 16,2 0-1-16,0 2 0 15,1-1-8-15,1-1-2 0,1 2 0 16,2 1 0-16,2-2-8 0,-2 2 8 15,4 0-8-15,1-3 8 0,1 3 4 16,-2 0 0-16,3 0 0 0,2-1 0 16,-1-1-4-16,1 2 0 0,0-3 0 0,2 2 0 15,-2-1-8-15,2 2 0 0,2-2 0 0,0 0 0 0,1 0 20 0,-1 0 3 16,2 0 0-16,1-2 0 16,0 2-37-16,-1 0-7 0,3 0-2 0,3 2 0 15,-3-2 23-15,3 0 0 0,-2 0 0 0,4 0 0 0,-2 0 25 16,0 0 10-16,1 0 1 0,0 0 1 0,-2-2-28 31,0 2-9-31,4-2 0 16,0 2 0-16,-1 0 8 0,-3 0-8 15,2-2 0-15,0 2 0 0,-2 0 23 0,2-1 1 16,3-2 0-16,4 1 0 0,-7 1-24 16,0 0 0-16,0 0 0 15,0-3 0-15,1 1-12 0,-1 1-6 16,4 1-2-16,1-1 0 0,-3 2 20 0,-1-2 0 15,1 2 0-15,-2-1 0 0,-2 0 17 16,2 0 1-16,3 2 0 0,-5-3 0 16,-5 2-18-16,-1 0 0 15,-1 0 0-15,2 0 0 0,0-2 0 16,1 2 0-16,0 0 0 0,1-2 0 0,-3 2 0 0,-3-2 0 0,-1 0 0 16,-1 0 0-16,-2 2 0 0,0-2 0 15,-1 0 0-15,-2 2 0 0,1-4 0 0,-3 2 0 0,2-2 0 16,-2 2 0-16,0 0 0 0,-2 1 0 0,0 0 0 15,0 0 0-15,-5 0 0 0,1 0 8 16,-1-2-8-16,1 1 0 0,-3 3 9 16,-2 1-9-16,2-5 0 0,-2 4 9 0,2-1-9 0,-2-1 0 15,0 0 0-15,0 0 0 0,0 2 0 16,-3 1 0-16,3-5 8 0,0 4-8 0,-2-1 0 0,0-1 0 16,0 2 0-16,-1-1 8 0,-2 2-8 15,1-2 10-15,-1 0-10 0,-4 2 10 0,0 0-20 16,0 0-4-16,0 0-1 0,0 0 0 0,0 0 28 15,0 0 6-15,0 0 1 0,0 0 0 0,2-2-71 0,-2-2-13 0,0 4-4 0,-6-2-902 16,1 2-181-16</inkml:trace>
  <inkml:trace contextRef="#ctx0" brushRef="#br0" timeOffset="53332.6">14210 8251 1386 0,'0'0'30'0,"0"0"6"0,-3-2 2 0,3 2 2 0,-2-1-32 0,0-4-8 0,2 1 0 0,-2-2 0 16,2 3 115-16,0-3 21 0,-3 2 5 0,3-2 1 15,-2 0-22-15,2 1-5 0,-2 2-1 0,2 3 0 16,0 0-17-16,0 0-3 0,0 0-1 15,0 0 0-15,0 0-45 0,-5 2-8 0,1 4-3 0,0 0 0 16,0 4-25-16,1-1-12 0,3 1 10 0,-2 2-10 16,2-2 20-16,0 0-1 0,2 0-1 0,1 2 0 15,-1-2 3-15,2-2 1 0,-2 0 0 16,2 0 0-16,1-2 8 0,-1-2 2 0,1-1 0 16,-3 2 0-16,5-4 2 15,-3 2 1-15,3-3 0 0,0 0 0 0,-3-3-11 0,3 0-1 16,-2 0-1-16,-1-3 0 0,1 3-6 15,-1-6-2-15,1 2 0 16,-1-1 0-16,-2 0-6 0,-2-2 0 16,3-2-8-16,-1 2 12 0,-2 0-12 15,0 0 9-15,0 1-9 0,-2 0 8 0,-1 1-8 0,-1 3 0 16,-1 0 0-16,1 4 0 16,-3 1 0-16,3 1 0 0,-1 4 0 15,-2-1 0-15,1 3-11 0,1 1 11 0,-2 1-8 16,1 2 8-16,1-1 0 0,1 2-10 0,-1-2 10 15,3 0 0-15,2-2 0 16,0 0 0-16,2 0 0 0,-2-2 0 16,5-2 0-16,-3-1 0 15,5 2 0-15,-3-4 0 16,1-1 9-16,1 0-1 0,1 0 0 0,2-1 0 0,-4-4 4 0,1 2 1 16,1-3 0-16,-2 0 0 0,-1 0-1 0,1 0 0 0,-1-2 0 15,-2 2 0-15,0-2-4 0,-2 2 0 0,2-2-8 0,-4 4 12 0,2 0-12 0,-2 0 0 0,0 0 0 16,0 2 0-16,2 2 0 0,-5 0-8 0,1 0-1 0,-3 4 0 15,3 0-194-15</inkml:trace>
  <inkml:trace contextRef="#ctx0" brushRef="#br0" timeOffset="56963.2899">9301 11242 2037 0,'-2'-4'44'0,"2"4"10"0,0 0 2 0,0 0 2 0,0 0-46 0,0 0-12 0,0 0 0 0,0 0 0 15,0 0 67-15,0 2 11 0,0 3 2 0,0 4 1 16,2 3-24-16,0 1-5 0,0 4 0 0,3 0-1 15,2 1 5-15,-3 2 0 0,2 0 1 0,-1 0 0 16,-1-1-20-16,3-1-4 0,0 0-1 0,-1 0 0 16,-1 0 20-16,2-4 3 0,2-7 1 0,-3 4 0 15,-1-1-7-15,2-3-1 0,-3 4 0 0,3-4 0 16,0-2-9-16,-1-2-3 0,-2 1 0 0,3 0 0 16,-3-4-9-16,3 0-3 0,-2-2 0 0,-1 0 0 15,3-5-3-15,0 1-1 0,-1 0 0 16,-1-5 0-16,-1 0 3 0,1-1 0 0,2-4 0 15,-1 0 0-15,3 0-9 0,-2 0-2 0,4-2 0 16,-2 2 0-16,0 1-12 0,0-3 0 16,0 4 8-16,-3-2-8 0,-1 4 0 15,2 0 0-15,-1 4 0 16,1 0 0-16,-2 0 0 0,-1 2 0 16,1 3 0-16,-1-2 0 0,0 4-11 0,-4 1 11 15,0 0-10-15,0 0 10 0,4 0-14 0,-1 0 3 0,-3 0 1 0,0 0 0 16,0 0-18-16,2 3-3 0,-2 1-1 0,0-2 0 15,0-2-165-15,0 4-34 0</inkml:trace>
  <inkml:trace contextRef="#ctx0" brushRef="#br0" timeOffset="58128.81">15000 11029 2156 0,'7'-12'48'0,"-5"9"9"0,0-6 3 0,1 2 0 0,-1 1-48 0,2-2-12 0,1 0 0 0,-3 4 0 15,0 0 78-15,-2 0 14 0,3 0 2 0,-3 4 1 16,0 0-11-16,0 0-3 0,0 6 0 0,0 2 0 15,0 0-41-15,-3 8-8 0,1 2-1 0,0-1-1 16,-3 3-4-16,1 2-1 0,-1 0 0 0,1 2 0 16,-1-2-1-16,1-1 0 15,2 1 0-15,-1-4 0 0,1-4 4 0,0 0 1 0,0-2 0 0,-1 1 0 16,3-2 3-16,0-4 1 0,0 3 0 0,-2-4 0 16,2 0-5-16,0-6-2 0,0 5 0 0,0-5 0 15,0 0-8-15,0 0-2 0,0 0 0 0,0 0 0 0,-2-6-2 0,0-3-1 16,-1-3 0-16,1 3 0 15,0-1 7-15,0-2 0 16,2-2 1-16,0-2 0 16,2-4-21-16,0 2-8 15,0 0 0-15,1-1 0 0,-1 2 8 16,2 0 8-16,1 3-8 0,2-2 11 0,-3 4-11 16,1 0 0-16,1 0 0 15,-1 5 0-15,-1 1 0 16,1 0 0-16,-3 2 0 0,-2 4 0 15,5-5 0-15,-5 5-11 0,4-1 11 0,0 1-8 0,3 4 8 16,-3-2-10-16,1 2 10 0,-1-1-10 16,1 1 10-16,-1 1 0 0,3-2-9 0,0 1 9 15,-1 1 8-15,1 1 7 0,2-1 1 0,-2-1 0 16,4 0-26-16,-2-2-5 0,2 2-1 0,0-2 0 16,0-2 16-16,0 2 0 0,1 0 0 0,-1 0 0 15,-2-2 0-15,0 0 0 0,-2 0 0 0,-3 2 0 16,2-2 0-16,-1 2 0 0,4 2 0 0,-5 0 0 0,1-2 0 15,-5 4 0-15,0 2 0 0,-5 3 0 0,3 0 0 16,-3 2 0-16,5 3 0 0,-2 2 0 0,-2-2 0 16,1 2 0-16,-1-2 0 0,2-2 0 15,0 2 0-15,0-1 0 0,2 1 0 0,0 1 0 16,2-4 0-16,0 1 0 0,4-2 0 16,-1 0 0-16,-3-2 11 0,5-2-11 0,0 0 10 0,2-2-10 15,0-5 12-15,2 4-4 0,0-4-8 16,-2-1 12-16,2-1-3 0,-2-1-1 15,2-2 0-15,-2-2 0 0,0 0-8 0,0 0-14 16,0-2 3-16,-2 2 1 0,2 0-97 16,-3 0-19-16,-1 0-4 0,-3-2-1322 0</inkml:trace>
  <inkml:trace contextRef="#ctx0" brushRef="#br0" timeOffset="59218.84">10127 8394 1278 0,'0'0'28'0,"2"-2"5"0,2-2 2 0,-1 2 1 0,-1-1-28 0,0-2-8 0,-2 1 0 0,2 1 0 16,1-2 53-16,-1-1 10 0,0 2 1 0,-2 1 1 16,2-3 34-16,1 0 6 0,-3 2 2 0,0-2 0 15,0 6-21-15,-3-5-4 0,3 2-1 0,-2-3 0 0,0 2 38 0,0 0 7 16,-3 0 2-16,1 0 0 0,-1 0-72 0,1 2-15 16,-1 0-2-16,1 0-1 0,-3 2-10 15,2 0-1-15,-1 0-1 0,-1 0 0 0,-1 4-26 0,-1-2 0 16,0 2 0-16,-3 2 0 15,3 0 43-15,-2 1 3 0,2 2 1 0,-2 0 0 16,2 2-25-16,2 0-5 0,0 1-1 0,1 2 0 16,0 2-16-16,1 0 0 0,1 0 0 15,-1-1 0-15,5 0 0 0,0-1 0 0,0-3 0 0,0 3 0 0,2-4 0 16,1 4 0-16,-1-2 0 16,2 0 0-16,1-2 58 0,2 0 5 15,-1-3 1-15,3 2 0 16,0-3-52-16,2-3-12 0,0 2 0 15,-2-4 0-15,2 2 0 0,-2-3 0 0,0-3 0 16,0 2 0-16,0-4 38 16,0 2 5-16,0-3 1 0,0-3 0 0,0 2-20 15,0-3-3-15,0 0-1 16,-3 0 0-16,1-2-20 0,2 2 0 0,-2 2 0 16,0-3 0-16,1 0 0 0,-1 0 0 15,-3-3 0-15,1 2 0 0,-1 2 0 0,1-2 0 0,-3 2 0 16,0 0 0-16,0 0 0 0,1 0 0 0,-3 3 0 15,-3-4 0-15,1 1 0 0,-2 2 0 16,1 1 0-16,1 1 0 0,-2 0 0 0,-1-3 0 16,-2 2 0-16,-2 1 0 0,1 0 0 15,-3 2 0-15,2-2 0 0,-2 4 0 16,-3 2 0-16,5-2 0 0,-2 2 0 16,2 2 0-16,0-2-47 15,1 2-13-15,1 2-4 0,0 0 0 16,-2 0-103-16,2 2-21 0,1 2-4 15,-1-2 0-15</inkml:trace>
  <inkml:trace contextRef="#ctx0" brushRef="#br0" timeOffset="60151.23">15509 8172 1400 0,'0'0'31'0,"0"0"6"0,0 0 2 0,0 0 0 0,0 0-31 0,0 0-8 0,0-4 0 15,3 0 0-15,-1 0 124 0,-2 0 23 0,1-2 5 0,-1 0 0 16,-1 2-68-16,1-2-15 0,0 0-2 0,-2-2-1 16,2 2 17-16,-3 0 3 0,1 2 1 0,-2-2 0 15,-1 0-23-15,1 0-4 0,-1 3 0 0,-2-3-1 16,1 0-11-1,-1 3-1-15,0 2-1 0,0 1 0 0,-4 0-16 0,2 0-3 16,-2 1-1-16,-2 4 0 0,0 1-14 0,-1 1-2 16,1 4-1-16,-1 0 0 0,-2 1 16 0,1 2 3 0,2 0 1 15,-1 2 0-15,-1-2-40 0,3 4-8 16,1-2-1-16,2 3-1 0,0-1 21 0,5-2 10 16,-1 0-1-16,5-2 0 0,-2 2 3 0,4-2 0 15,3-2 0-15,1 0 0 0,3-2 6 0,-2-1 2 16,2 1 0-16,2-2 0 0,3-2 5 0,-1 0 2 15,3-2 0-15,-3 0 0 0,0 0-3 0,1-4 0 16,-1 0 0-16,1-2 0 0,-1 0-5 16,1-2-2-16,-1-2 0 0,-2 0 0 0,0 0-3 15,3-1-1-15,-3-5 0 0,2 0 0 16,-4 0-4-16,3-3-1 0,-4 2 0 0,3-3 0 16,-4 0 0-16,2 0-8 0,-2 0 12 0,-3 0-4 15,-2 3-8-15,1 1 12 0,1-4-12 0,-4 4 12 16,-2 0-12-16,-3 0 10 0,3 0-10 0,-2 4 10 0,-3 0-10 0,0 0 0 15,0 4 0-15,1-2 0 0,-1 4-8 0,1 1-1 16,-3-4 0-16,0 5 0 0,2-1-35 16,0-2-8-16,1 3 0 0,-3 0-1 0,2 0-7 15,-2 0-2-15,2 3 0 0,0-2 0 0,3-1-146 16,-3 5-30-16</inkml:trace>
  <inkml:trace contextRef="#ctx0" brushRef="#br0" timeOffset="65068.8">3494 11708 1862 0,'0'0'52'0,"0"-4"13"0,0 0-52 0,0 0-13 0,3 2 0 0,-3-2 0 15,2 2 54-15,-2 2 8 0,0 0 2 0,0 0 0 16,0 0 10-16,0 0 2 0,0 0 1 0,0 0 0 16,0 4 5-16,-2 2 1 0,2 2 0 0,-3 4 0 0,1 2-15 15,-2 2-4-15,1 6 0 0,-1-1 0 16,-1 3-26-16,3 2-6 0,-2 2 0 0,1 4-1 0,-6-4-20 16,5 1-11-16,2-1 12 0,-3-1-12 15,1 0 14-15,4-6-4 0,0 1-1 16,2 0 0-16,-2-4 9 0,0-6 2 15,0-2 0-15,0-2 0 0,-2-2 0 16,-1-2 1-16,3-4 0 0,0 0 0 0,0 0-1 0,0 0 0 16,0 0 0-16,3-6 0 0,-1-4 1 15,-2-4 0-15,2-4 0 0,0-2 0 16,1-4-1-16,-1-1-1 16,0-3 0-16,5-2 0 15,-3 0-19-15,-1 2 0 0,-1 0 0 16,2 1 0-16,3 1 0 0,-2 2 0 15,1 2 0-15,-1 2 0 16,-1 4 0-16,1 3 0 0,-1 3 0 16,0 2 0-16,1 2 0 0,-1 4 0 0,1 0 0 0,-1 4 0 0,1 4 0 15,1 0-9-15,-3 6 9 0,1 0-8 0,1 3 8 16,-1 0 0-16,1-2 0 0,-1 3 0 0,1 0 0 16,-3 2 0-16,5-4 0 15,-3 2 0-15,1-2 0 0,-1-1 11 0,3-1-11 16,-1 0 12-16,1-2 4 0,-1 0 0 0,-1-2 1 15,2 0 0-15,2-2-2 16,-3 0-1-16,1 0 0 0,0 0 0 16,0-2-14-16,-1 0 9 0,-1-3-9 15,2 2 8-15,-1-1 0 0,1-2-8 0,-3 0 12 0,-2-2-4 16,3-1 18-16,-3 2 3 0,0-3 1 16,0-2 0-16,1-4-10 0,-1 2-3 15,-2-2 0-15,0-2 0 0,2-2-12 16,0 1-5-16,-2-2 0 0,0 0 0 0,0 0 0 15,3 0 0-15,-3-3 0 0,-3 2 0 16,3 0 0-16,-2 0 0 0,2-2 0 16,0 5 0-16,0-1 0 0,0 2 0 0,0 0 0 0,0 0 0 0,2 2 0 15,-2 2 0-15,0 0 0 0,3 2 0 16,-3 2 0-16,0-2 0 0,2 3 0 16,0-2 0-16,-2 1 0 0,2 1 0 0,3 0 0 0,-5 0 0 15,0 3-59-15,2-5-11 0,0 4-2 0,1-2-976 16,1 3-196-16</inkml:trace>
  <inkml:trace contextRef="#ctx0" brushRef="#br0" timeOffset="81073.97">8501 2479 986 0,'0'0'21'0,"0"0"5"0,0 0 1 0,0-6 1 0,0 6-28 0,0-4 0 15,-2 2 0-15,2-4 0 0,0 2 105 0,0 4 15 16,0 0 4-16,-2-4 0 0,2 4-20 0,0 0-3 16,0 0-1-16,0-2 0 0,-2-4-28 0,2 6-5 15,0 0-2-15,0 0 0 0,0 0-1 0,0 0 0 16,0 0 0-16,0 0 0 0,0 0-28 0,0 0-7 0,0 0-1 16,0 0 0-16,0 0 13 0,0 0 3 0,0 0 0 0,0 0 0 15,0 0-16-15,0 0-4 0,0 0 0 0,0 0 0 16,0 0 14-16,0 0 2 0,4 6 1 15,-2-6 0-15,1 6-17 0,-3-6-4 0,2 2-1 16,-2 2 0-16,2 0-4 0,-2 2-1 0,2 0 0 0,-2 2 0 16,0-1 3-16,0 2 1 0,0 0 0 0,0 1 0 15,0 2-5-15,0-2-1 0,-2 2 0 16,2 4 0-16,2-2 2 0,-2 0 0 0,0 3 0 0,3 0 0 16,-1-1-3-16,-2 2-1 0,2-3 0 0,-2 1 0 15,2 2-2-15,-2 4 0 0,0-4 0 16,0-1 0-16,3 0 0 0,-3-4 0 15,0 5 0-15,0-2 0 16,0-4 0-16,0 4-8 16,0-2 12-16,0 2-4 0,0 2-8 15,0-3 0-15,0-1 9 0,0 0-9 0,2 0 16 16,-2-2-2-16,0 3 0 0,-2-3 0 16,2-2-14-16,0 2 0 15,-3-1-12-15,3 2 12 0,-2-1 0 16,2-2 0-16,0 0 8 0,-2 0-8 0,2 2 9 15,0-7-9-15,0 4 8 0,0-1-8 0,0-2 10 16,0-2-10-16,0-1 12 16,0 3-12-16,0-6 12 15,0 0-12-15,0 0 12 0,0 0-12 0,0 0 13 0,0 0-4 0,0 0-1 16,0 0 0-16,0 0-8 0,0-3 0 0,0-3 0 0,-2 2 0 16,2-8 28-16,0 1 3 15,-3 0 1-15,3-5 0 0,0 4-32 16,0-4 0-16,-2-1 0 0,2 2 0 0,-2 2 0 15,2-1 0-15,0-4 0 0,0 2 0 0,-2 0 0 16,2 0 0-16,0 2 0 16,0-2 0-16,0-2 0 0,2 3 0 0,-2-1 0 15,0 0 0-15,2 2 0 0,-2-2 0 16,0 0 0-16,0 1 0 0,2-1 0 0,-2 2 0 16,0-2 0-16,0 2 0 0,0 0 0 15,0-2 0-15,0-2 0 0,0 4 0 16,-2-2 0-16,2 3-15 0,0 2 2 0,0-1 0 15,0 1 13-15,0 1 16 0,0-2-3 16,-2 2-1-16,2 4-12 0,0 0 0 0,0 0 0 0,0 2 0 16,0 0 0-16,0 2 0 0,0-2 0 0,0 4 0 0,0 0-10 0,0 0-8 0,0 0-2 0,0 0 0 0,0 0 12 15,0 0 8-15,0 0-12 0,0 0 12 0,0 0-11 0,0 0 11 0,0 0-10 0,0 0 10 0,0 0 0 16,0 0 0-16,0 0 0 0,0 0 0 0,0 0 0 0,0 0 0 0,0 0-8 0,0 0 8 0,0 0 0 0,0 0 0 0,0 0 0 16,0 0 0-16,0 0 0 0,0 0 0 0,0 0 0 0,0 0 0 0,0 0-12 0,0 0 3 0,0 0 1 0,0-2 0 0,0-4-16 15,0 2-4-15,0-2 0 0,-2 3 0 0,2 0-112 16,0-3-24-16,-3 3-4 0,3 0-667 0,0-3-133 0</inkml:trace>
  <inkml:trace contextRef="#ctx0" brushRef="#br0">8432 2929 1173 0,'0'0'25'0,"0"0"6"0,0 0 1 0,0 0 2 0,0-2-34 0,-2-4 0 16,2 2 0-16,-2 1 0 0,2-2 77 16,-2 4 9-16,2 1 2 0,0 0 0 15,-3-3 16-15,3 3 4 0,0-3 1 0,0 3 0 16,-2-3-5-16,2 3-2 0,0 0 0 0,-2-3 0 0,2 0-27 0,0 3-6 15,0 0-1-15,0 0 0 0,0 0-6 0,0 0-2 16,0 0 0-16,0 0 0 0,0 0-30 0,0 0-6 16,0 0-2-16,0 0 0 0,0 0-6 0,0 0-2 15,0 3 0-15,2 3 0 0,0 0 3 16,1 0 1-16,-1 1 0 0,2 3 0 0,1 2-2 16,-1-4-1-16,-1 2 0 0,1 0 0 0,1 2-3 15,-1-4 0-15,1 2 0 0,-3-1 0 0,2 0-1 16,0-2-1-16,1 1 0 0,-3 2 0 15,0 0 2-15,0-4 0 0,1 2 0 16,-1 0 0-16,-2-2 12 16,2 0 2-16,0-2 1 0,-2 2 0 0,3 0-27 15,-3 0-11-15,0-6 1 0,0 0 0 0,0 0 10 0,0 0 8 0,0 0-8 16,0 0 11-16,0 0-1 0,0 0 0 0,0 0 0 0,0 0 0 0,0 0-2 16,-3-6-8-16,3 0 12 0,-2 0-4 0,0 2-8 15,0-2 0-15,-1-4 9 0,1 4-9 0,0 2 0 16,0-2 0-16,2-1 0 0,-3 1 0 15,1 0 0-15,2 1 0 0,-2-1 0 0,0 0 0 0,0 2 0 16,0 1 0-16,2-6 0 0,-2 6 0 16,2 3 0-16,-3-6 0 0,1 0 0 0,0 0 0 15,0 2 0-15,-1-2 0 0,3 4 0 16,0 2 0-16,0 0 0 0,0 0 0 0,-2-6 0 0,2 6 0 16,0 0 0-16,0 0 0 0,0 0 0 0,0 0 0 0,0 0 0 0,0 0 0 15,0-4 0-15,0 4 0 0,0 0 0 0,0 0 0 0,0 0 0 0,0 0 0 16,2-2 0-16,3 2 9 0,-1-2-9 0,3 0 0 15,-3-2 0-15,3 2 0 0,2-4 0 0,-3 2 0 16,1-2 10-16,2 4-10 0,-2 0 8 0,0 0-8 16,2 2 8-16,-3-4-8 0,1 2 8 0,0 2-8 15,0 0 0-15,-3-4 0 0,2 4 0 0,1 0 0 16,-3 0 0-16,3 0 0 16,-2 0 0-16,-1 4 0 0,1-4 0 0,-3 2 0 0,2 2 0 0,-1-2 8 15,-3 2-8-15,2 0 0 0,-2 2 9 0,0 0-9 16,-2 0 8-16,-1-2-8 0,3 4 10 0,-4 2-10 15,4-10 0-15,-5 2 0 0,1 5 0 16,-3 2-10-16,3 0 22 0,-1 0 4 0,1 0 0 16,-1 1 1-16,1 1-17 0,0-4 0 0,-1 3 8 0,1-2-8 0,2 0 0 15,-3 0 0-15,3 0 0 0,-3-2 0 0,3 0 8 0,2 0-8 16,-2-4 0-16,2-2 0 0,0 0 0 0,0 0 8 16,0 0-8-16,0 0 0 0,0 0 10 0,0 0-10 0,0-2 8 0,0-4-8 15,2 0 10-15,0-2-10 16,1 0 12-16,-1-4-12 0,0 2 8 0,0-1-8 15,1-4 0-15,1 1 0 0,-2 4 8 0,1-2-8 16,-1 0 0-16,0 3 0 0,0 3 0 0,-2-4 0 16,2 4 0-16,-2 0 0 0,2 2 0 0,-2 4 0 0,0-6 8 0,0 6-8 15,0 0 0-15,0 0 0 0,0 0 0 0,0 0 0 16,-2 6 0-16,-2 0 0 0,2 0 0 0,-5 0 0 16,0 2 0-16,3-2 0 0,-1 0 0 0,1 0 0 15,-1 3 0-15,1-3 0 0,-1 3 0 0,3-2 0 0,-2-1 0 16,1 0 0-16,3-1 0 0,-2 1 0 0,2-6 0 0,0 0 0 15,0 0 0-15</inkml:trace>
  <inkml:trace contextRef="#ctx0" brushRef="#br0" timeOffset="88360.38">9473 2562 1602 0,'0'0'35'0,"0"0"7"0,0 0 2 0,0 0 1 0,0 0-36 0,0 0-9 0,0 0 0 16,0 0 0-16,0 0 61 0,0 0 11 0,0 0 1 0,0 0 1 16,0 0-8-16,0 0-2 0,0 0 0 0,0-4 0 15,2 2 7-15,-2 2 1 0,0 0 0 0,0 0 0 16,0 0-20-16,2-4-3 0,3 4-1 0,-1 0 0 16,1 0-22-16,-1 0-5 0,3 0-1 0,0 0 0 15,-1 0 10-15,0 4 2 0,1-2 0 0,0 2 0 16,2-2-10-16,0-2-2 0,0 2 0 0,0 4 0 15,0-4-8-15,0 2-1 0,0-2-1 16,-2 2 0-16,1-2 18 0,-1-2 3 16,-1 4 1-16,1-4 0 0,0 0-18 15,0 0-3-15,-3 0-1 0,1-4 0 16,-1 2 10-16,1 2 3 0,-3-4 0 0,0 4 0 16,0-2 1-16,1-2 0 0,-3 2 0 0,0-2 0 15,0 0-6-15,0 4-1 0,0-2 0 0,-3-2 0 16,3-2-7-16,-2 4-2 0,2 2 0 15,-2-4 0-15,-3 0-8 0,3-2 10 0,0 4-10 16,-3-2 10-16,3-2-10 0,0 4 8 0,-3-2-8 16,3-2 8-16,-2 3-8 0,1-3 0 15,1 0 9-15,0 3-9 0,0-4 0 16,-1 1 8-16,1-2-8 0,2 2 0 16,-2-2 0-16,2 0 0 15,2 2 0-15,-2-2 8 0,2 0-8 16,-2-2 0-16,3 2 0 15,-1 1 0-15,-2 1 0 0,2 0 0 16,3 0 0-16,-3 0 0 16,2 0 0-16,1 2 0 0,-1-2 0 0,1 4 0 15,-1-7 0-15,3 8 0 0,-2-5 0 16,1 2-8-16,1 2 8 0,2-4 0 0,0 2-9 16,-3 0 9-16,1 2 0 0,0 2 0 15,-1 0 0-15,1 0 0 0,0 0 0 0,-3 2 0 16,1 0-10-16,-1 4 10 0,-1 0-8 15,-1 2 8-15,0 2 0 0,0 2-9 0,-2-2 9 16,0 5 0-16,-2-3 0 0,2 4 0 0,-2-2 0 0,0 2 0 16,2-2 0-16,-3 0 0 0,3-1 0 0,0-4 9 15,3 3-9-15,-3-3 10 0,2 1-10 16,-2-4 0-16,0 0 0 16,0 0 0-16,2 0 0 0,0-2 0 0,3-2 0 0,-5-2 12 15,0 0-12-15,4-2-14 0,1 2 3 0,2-4 1 16,-1 2-83-16,3-4-17 0,0-2-3 0,0 5-1 15,2-2-51-15,-2-1-11 16,2 0-1-16,-2 2-555 0,0 1-112 0</inkml:trace>
  <inkml:trace contextRef="#ctx0" brushRef="#br0" timeOffset="88807.64">9910 2503 1692 0,'0'0'37'0,"0"0"8"0,-7 0 2 0,5 0 0 0,2 0-38 0,-5 0-9 0,2 0 0 0,-2 0 0 0,5 0 41 0,-2 0 7 0,-3 3 0 0,3-3 1 0,-2 0 22 0,4 0 4 0,-3 3 1 16,3-3 0-16,0 0 22 0,0 0 5 0,0 0 1 0,0 0 0 0,0 0-23 0,0 0-4 15,0 0-1-15,0 0 0 0,0 0-25 0,0 0-6 16,0 0-1-16,0 0 0 0,0 0-25 0,0 0-6 0,5 0-1 0,-1 0 0 16,3 3-3-16,-2-3-1 0,-2 3 0 0,0 0 0 15,1 1-8-15,-2-2 8 0,1 4-8 0,-3-2 8 16,2 1-8-16,-2 0 12 0,0 1-12 0,-2 2 12 16,-1-2-12-16,1 4 0 0,-2 0 0 15,1-2 8-15,0 2 17 0,0-1 3 0,1-3 1 0,-2 5 0 16,1-4-29-16,1 2 0 0,0-2 0 0,2-1 0 15,0 5 0-15,2-8 0 0,-2 3 11 0,0-6-11 16,0 0 10-16,2 2-10 0,-2-2 8 0,5 4-8 16,-3-4 12-16,3 2-4 0,-2 2 0 0,0-2 0 15,1-4 0-15,1 2 0 0,1 0 0 0,-1 2 0 16,-1-2 4-16,-1 4 0 0,1-4 0 0,1 0 0 16,-3-4-4-16,0 4 0 0,-2 0 0 0,5 0 0 15,-3-2-8-15,-2 2 8 0,2 0-8 0,-2 0 8 16,5 0-8-16,-5 0 0 15,2 0 9-15,-2 0-9 0,0 0 8 0,0 2-8 0,2 4 8 16,-2-6-8-16,0 0 8 0,0 0-8 0,0 0 8 0,0 0-8 16,0 0 0-16,0 0 0 0,0 0 0 0,0 0 8 0,0 0-8 0,0 0 0 15,2 2 0-15,1 0 0 0,-3-2 0 16,0 0 0-16,0 0 0 0,2 4 0 0,0-2-11 16,-2-2 0-16,0 0 0 0,0 0 0 15,0 0-115-15,0 0-23 0,0 4-5 0</inkml:trace>
  <inkml:trace contextRef="#ctx0" brushRef="#br0" timeOffset="93804.4299">11066 2353 914 0,'0'0'20'0,"0"0"4"0,0 0 0 0,0 0 3 0,3-1-27 0,-3 1 0 15,0-4 0-15,0 4 0 0,2-2 84 0,-2 2 11 16,0 0 2-16,0 0 1 0,0 0-6 0,0-6 0 0,0 6-1 0,2-4 0 15,-2 2-15-15,0 2-4 0,0-4 0 16,0 4 0-16,0 0-9 0,0 0-3 0,0 0 0 0,0 0 0 16,0-4-1-16,0 4-1 0,0 0 0 0,0 0 0 15,2-2-6-15,-2 2 0 0,0 0-1 0,0 0 0 16,0 0-16-16,0 0-3 0,0 0-1 0,0 0 0 16,0 0-5-16,0 0-1 0,0 0 0 0,0 0 0 15,0 0-8-15,0 0-1 0,0 0-1 0,3 4 0 16,-1 4 4-16,0-2 1 0,0 0 0 0,1 2 0 15,-3 0 0-15,0 2 0 0,0-1 0 0,0 3 0 16,2 0 3-16,-2 0 1 0,0 2 0 0,0 4 0 16,0-2-24-16,0-2 0 0,0 5 0 15,0-4 0-15,0 4 0 0,-2-3 0 0,2 0 0 0,0 2 0 16,0-2 0-16,0-2 0 0,0 0 0 16,-3-1 0-16,3 2 0 15,0-8 0-15,-2 5 0 0,0-4 0 16,2 0 0-16,0 0 14 15,0-2-3-15,0 0-1 0,-2 0-10 0,2 0 8 16,0-4-8-16,0-2 8 16,0 0-8-16,0 0 0 0,0 0 0 0,0 0 0 0,0 0-8 0,0 0-4 0,0 0-1 15,0 0 0-15,0 0-103 0,-3-2-20 16,3 2-4 0,-4-6-648-16,2 0-129 0</inkml:trace>
  <inkml:trace contextRef="#ctx0" brushRef="#br0" timeOffset="94393.84">11066 2324 1235 0,'0'0'35'0,"0"0"8"0,0 0-35 0,3-4-8 0,-3-4 0 0,2 2 0 16,-2 2 111-16,0-2 20 15,0 0 4-15,0 6 1 0,0 0-16 0,0-3-4 0,0 0 0 0,0 3 0 16,0 0-32-16,0 0-6 0,0 0-2 0,0 0 0 16,0 0-28-16,-2 6-7 0,-3-4-1 0,1 8 0 15,-1-4-19-15,1 4-4 0,-1 0-1 0,1 2 0 16,-2-6 20-16,1 4 3 0,-2-2 1 0,3 2 0 16,-1-4-23-16,3 0-4 0,0 3-1 0,0-3 0 0,-3-3 7 0,3 0 1 15,2-3 0-15,0 0 0 0,0 0 15 0,0 0 3 16,0 0 1-16,0 0 0 15,0 0-24-15,0 0-5 0,0 0-1 0,0 0 0 16,0 0-9-16,0-6 12 0,2-3-12 0,-2 0 12 16,2 2-3-16,3-1 0 0,-3 2 0 0,3-4 0 0,-1 0-9 0,1 4 0 15,-3 0 0-15,2 0 0 0,-1 0 0 0,-1 0 0 16,2 0 0-16,-2 2 0 0,0 4 0 0,-2 0 0 16,0 0 0-16,0 0 0 0,5-4 0 0,-1 4 0 15,-2 0 0-15,3 4 0 0,-1 0 0 0,-1 2 0 16,1 0 0-16,1-4 0 0,-1 4 0 15,3-2 0-15,-3 2 0 0,3 0 0 0,0 0 0 0,-3-1 0 16,3 4 0-16,0-3 0 0,-3-4 0 16,1 2 0-16,-4 2 0 0,2-4 0 0,-1-2 0 15,-2 0 0-15,2 4 0 0,-2-4 0 0,0 0 23 16,0 0 9-16,0 0 1 0,0 0 1 0,-4 3-21 16,0-3-4-16,-1 0-1 0,-1-3 0 15,-1 0-8-15,0 3 8 0,0 0-8 0,1 0 8 16,-3-3 1-16,2 3 0 0,0 0 0 15,-2 2 0-15,2-2-9 0,1 0 0 16,-1 1 0-16,1 2 0 0,1 0 0 0,5-3 0 16,0 0 0-16,0 0 0 0,-2-3-8 0,2 3 8 0,0 0-10 0,0 0 10 0,0 0-21 0,0 0 1 15,0 0 1-15,0 0 0 0,0 0-117 0,0 0-24 16,0 0-5-16,2 3-1072 0</inkml:trace>
  <inkml:trace contextRef="#ctx0" brushRef="#br0" timeOffset="94891.42">11332 2433 1634 0,'0'0'36'0,"0"0"7"0,0 0 1 0,0 0 3 0,-2-4-38 0,2 4-9 0,0 0 0 0,0 0 0 16,0 0 92-16,0 0 17 0,0 0 3 0,0 0 1 16,0 0-26-16,0 0-6 0,0 0-1 0,-3 4 0 15,3 2-19-15,-2 0-4 0,1 6-1 0,-2-2 0 16,1-2-28-16,2 2-7 0,-2 2-1 16,2-3 0-16,0 3 10 0,0 0 2 0,0-2 0 0,0 2 0 15,0-2-32-15,2 0 0 0,-2-2 0 0,0 2 0 16,2-4 0-16,-2 0 0 0,-2-3 0 0,2 3 0 15,0-6 0-15,0 0 0 16,0 0 0-16,0 0 0 0,0 0-80 0,0 0-23 16,0 0-4-16,2-3-1 0,1-3-112 0,-3-2-22 15,1 0-5-15,-1 0-540 0</inkml:trace>
  <inkml:trace contextRef="#ctx0" brushRef="#br0" timeOffset="95407.73">11319 2467 1026 0,'0'0'28'15,"-4"-4"8"-15,-1 0-28 0,1 2-8 0,-1-2 0 0,-2 2 0 0,3 2 94 0,-1-4 18 16,1 2 3-16,-3 2 1 0,0-4 8 0,3 2 1 15,-1 2 1-15,5 0 0 0,-6-2-13 0,6 2-2 16,-3 0-1-16,3 0 0 0,0 0-27 0,0 0-6 16,0 0-1-16,0 0 0 0,0 0-19 0,3-2-4 0,3 0-1 0,3 2 0 15,0-2-40-15,3 0-12 0,-1 2 0 0,0-4 8 16,0 2 8-16,0 2 1 0,2 0 1 16,1 0 0-16,-1-4-5 0,-1 4-1 0,-3 0 0 0,0 4 0 15,-3-4 16-15,1 0 4 0,-2 2 0 0,-2 2 0 16,0 0-20-16,-3-4-4 0,0 0-8 0,0 6 12 15,-3 0-12-15,1 0 0 16,1 0 0-16,1-6 0 0,0 0 0 0,-5 2 0 0,1 6 0 0,-1-2 0 16,1-4 9-16,-1 2-9 0,3 2 8 0,-3-3-8 15,3 3 0-15,2 0 0 0,-2 0 0 16,0 0 0-16,2 0 0 0,0 0 0 0,2 0 0 16,0 0 0-16,0 0-8 15,3 2 8-15,-1-2 0 0,1 0 0 16,-1-4 0-16,1 6 0 15,-1-6 0-15,0 4 0 16,1 0 0-16,-3 0 0 0,2 2 0 0,-1-3 0 16,-3-2 0-16,0 3 0 0,0 0 0 15,0 2 0-15,-3-7 0 0,1 5 0 16,-2-2 8-16,-1 1-8 16,1-2 24-16,0 6 0 0,-3-8 0 0,0 4 0 15,1-5 3-15,-3 1 0 0,2 4 0 16,-2-5 0-16,-2 0-15 0,2 0-4 0,2 0 0 15,-2-5 0-15,1 4-8 0,1-4 8 16,-2 4-8-16,4-5 8 0,1 1-8 0,-1-1 0 16,1 1 9-16,2-1-9 0,-1 1 0 0,3 2-8 0,0-3 0 0,0 3 0 15,0-3-69-15,3 3-14 0,-1 1-2 0,2-4-1 0,3 4-133 0,0 0-26 16,2 2-6-16,1-4-1 0</inkml:trace>
  <inkml:trace contextRef="#ctx0" brushRef="#br0" timeOffset="95996.58">11480 2641 1450 0,'0'0'32'0,"0"0"6"0,-3-2 2 0,1-2 1 0,4 3-33 0,-2 1-8 0,0 0 0 0,0-5 0 15,3 4 104-15,-3 1 20 0,0 0 3 0,0-6 1 16,2 4-20-16,-2 2-3 0,0 0-1 0,0 0 0 0,0 0-38 0,0 0-8 15,0 0-2-15,0 0 0 0,0 0-28 0,0 0-7 16,0 0-1-16,0 0 0 0,2 2-6 0,0 4-2 16,1-5 0-16,-3 4 0 0,2 0 16 0,-2 0 4 15,2-2 0-15,-2 1 0 0,2 1-16 0,1 1-4 16,1 0 0-16,-2-5 0 0,1 1-3 0,1 2-1 16,0 0 0-16,0 0 0 0,-1-4 2 0,1 0 0 15,1 0 0-15,1 0 0 0,-1 0 18 0,-1 0 4 16,1-4 1-16,-1 2 0 0,1-2-21 15,-3 0-4-15,3 3 0 0,-3-5-8 0,2 1 12 16,-1 4-12-16,-1-4 12 0,0 4-12 0,0-2 11 16,1 1-11-16,-1 2 10 0,-2 0-10 15,2 5 0-15,3 1 0 0,-3 1 0 0,0 1 0 16,-2 4 0-16,0-4 0 16,-2 6 0-16,0-2-10 0,2-2-17 15,2 3-3-15,0-1-1 16,-2 3 0-16,0-3 51 15,-2 0 11-15,0-3 1 0,-3 1 1 16,3-4-20-16,0 2-4 0,-3-2-1 16,1 2 0-16,1-6 25 0,-1 4 5 0,-1-2 1 0,-1-2 0 15,1-2-11-15,1 0-3 0,-1-2 0 0,-2-2 0 0,3 2-12 16,-1-2-2-16,-1-4-1 16,-1 2 0-16,1 2 17 0,1-2 3 0,1 0 1 15,-1-4 0-15,1 1-50 16,-1 0-9-16,3 0-3 0,0-1 0 15,0 4 15-15,-1-5 4 0,1 5 0 16,2-1 0-16,0 1-90 0,0 2-18 0,0-2-3 16,0 2-765-16,2 2-154 0</inkml:trace>
  <inkml:trace contextRef="#ctx0" brushRef="#br0" timeOffset="96347.62">11687 2539 1940 0,'0'0'43'0,"0"0"9"0,0 0 1 0,-4 0 1 0,-1-3-43 0,5 3-11 0,0 0 0 0,0 0 0 16,0 0 95-16,0 0 17 0,0 0 3 0,0 0 1 15,0 0-28-15,0 0-4 0,0 0-2 0,0 0 0 16,0 0-32-16,0 0-6 0,0 0-2 0,5 0 0 16,-1-2-17-16,3 2-3 0,0 2-1 0,-1-2 0 15,-2-2-11-15,3 2-2 0,2-4-8 0,-2 2 12 16,2 2-12-16,0 0 0 0,0 0 0 0,-2 0 0 16,2 0 0-16,-3-4 0 0,1 2 0 0,-2 2 0 15,1-4-28-15,-2 2-1 0,1 1-1 0,-1-2 0 31,-2 3-130-31,-2 0-27 0,0 0-5 0,0 0 0 0,0 0-111 16,0 0-21-16</inkml:trace>
  <inkml:trace contextRef="#ctx0" brushRef="#br0" timeOffset="96611.5">11718 2556 1216 0,'-9'8'27'0,"3"-6"5"0,-1 4 2 0,1-4 0 0,-1 2-34 0,-4 2 0 0,-5 0 0 0,5-2 0 0,8 2 108 0,3-4 14 16,-2 4 3-16,0-3 1 0,0 0-6 0,2-3-2 15,0 0 0-15,0 0 0 0,4 3-24 0,-4-3-5 16,0 0-1-16,5 3 0 0,-1-1-19 0,3-2-4 15,0 0-1-15,-1-2 0 0,1-1-49 0,0 0-15 16,2 0 0-16,-2 3 8 0,-3-6 44 0,2 6 10 16,3 0 2-16,0-3 0 0,-4 1-52 0,1 2-12 15,1-4 0-15,-2 4 0 0,-1-2 0 0,1 2 0 0,-1 0 0 0,-2 0 0 16,-2 0 14-16,5 2 0 0,-1-4 0 0,3 2 0 16,-5 0-22-16,1 0-5 0,1 0-1 15,-2 0 0 1,1-2-79-16,1 0-16 0,0 2-3 0,0-6-1 15,1 6-127-15,2-6-24 16,6 0-6-16,1-2-1 0</inkml:trace>
  <inkml:trace contextRef="#ctx0" brushRef="#br0" timeOffset="96985.66">12024 2515 2055 0,'0'0'43'0,"0"0"9"0,0 0-41 0,-4 0-11 0,-1-3 0 0,5 3 0 16,-4-3 88-16,-1 0 16 0,5 3 4 0,-4 0 0 0,-1-3-33 15,5 3-7-15,-6 0 0 0,-1 0-1 0,1 3-31 0,-1 3-7 16,2-2-1-16,1 4 0 0,-1-2-17 0,1 3-11 16,-1 2 12-16,3-3-12 0,0 2 9 0,2 2-9 15,0-2 0-15,0 2 9 0,4-3-9 0,-1 2 10 16,1 1-10-16,3-5 10 0,0 3 10 0,-1-4 3 15,3 0 0-15,0 2 0 0,-3-2-3 0,1 0-1 16,2-4 0-16,-2 2 0 0,2-4-19 16,0-4 0-16,-2 2 0 0,2-4 0 0,-3 0 48 0,1-2 5 15,0 1 2-15,0-8 0 0,-4 3-23 16,2-3-4-16,-1 1 0 16,-1-2-1-16,1-2-11 15,-2 4-1-15,1-2-1 0,-1 2 0 0,-2 1-14 16,0 1 11-16,-2 2-11 0,-1 2 10 0,1-2-10 0,0 8-9 15,-3-4 9-15,1 4-13 0,-1 0-97 16,-1 4-19-16,0 0-4 0,-6 4-1163 16</inkml:trace>
  <inkml:trace contextRef="#ctx0" brushRef="#br0" timeOffset="98569.6">11276 2098 1335 0,'0'0'29'0,"0"0"7"0,0 0 0 0,0 0 2 0,0 0-30 0,0 0-8 16,0 0 0-16,0 0 0 0,0 0 80 0,0 0 16 0,0 0 2 0,-4 0 1 15,-1 0-5-15,5 0-1 0,-4 0 0 0,-1-2 0 16,5 2-13-16,0 0-4 0,-2 0 0 0,2 0 0 15,0 0-9-15,0 0-3 0,0 0 0 16,0 0 0-16,0 0-9 0,0 0-3 0,0 0 0 0,0 0 0 16,0 0-22-16,0 0-5 0,0 0-1 0,0 0 0 15,0 0-12-15,0 0-4 0,0 0 0 0,0 0 0 16,0 0 26-16,0 0 5 0,0 0 1 0,2 2 0 16,1-2-22-16,1 3-4 0,1-3-1 0,-3 0 0 15,2 0-4-15,-1 0-1 0,1 0 0 0,1 0 0 16,-3 0 7-16,2 3 1 0,-1-3 0 0,1 3 0 15,1-3-3-15,-1 0 0 0,1 3 0 0,1-3 0 16,0 0-13-16,1 0-18 0,0 0 4 0,0 3 1 16,2-3 13-16,0 0 0 0,0 0 0 0,2 0 0 15,0 0 0-15,0-3 0 0,1 3 0 0,0 0 0 16,2-3 16-16,-1 3 5 16,1-3 2-16,-1 0 0 0,1 3-37 15,1 0-7-15,1-3-2 0,-1 3 0 16,-1 0 23-16,2 0 0 0,-3 0 0 0,3-2 0 0,-3 2 0 0,0 0 0 15,1-4 0-15,-1 4 0 16,-2 0 0-16,3 4 0 0,-1-4 0 16,-2 2 0-16,0 1 0 15,0-3 0-15,1 0 0 0,-1 0 0 0,0 0 15 0,0-3 7 16,1 3 2-16,-3-2 0 0,1 2-39 16,1 0-7-16,-2 0-2 0,3 0 0 15,-1 0 24-15,-2 0 0 0,0 0 0 16,0-4 0-16,0 4 0 0,-2 0 0 0,1 0 0 0,-1 4 0 15,-1-4 0-15,1 0 0 0,-2 0 0 16,-1 0 0-16,3 0 0 0,-3 0 0 16,1 0 0-16,-5 0 0 0,2 0 0 0,-2 0 0 15,0 0 0-15,0 0 0 0,0 0 0 16,0 0 0-16,0 0 0 0,0 0 0 0,0 0 0 0,0-4 0 0,-4 0 0 16,-1 2 0-16,1-2-107 0,-3 2-17 0,0 2-3 15,-4-4-717-15,0 2-144 16</inkml:trace>
  <inkml:trace contextRef="#ctx0" brushRef="#br0" timeOffset="99472.5399">11381 2020 1371 0,'0'0'30'0,"3"0"6"0,1 4 2 0,1-4 1 0,1-4-31 0,-1 4-8 16,-3 0 0-16,3 4 0 0,-1-4 108 0,-2 0 21 15,-2 0 4-15,3 2 1 0,-3-2-33 0,0 0-6 0,0 0-2 16,0 0 0-16,0 0-23 0,0 0-5 0,0 0-1 0,-5 4 0 15,1 2 0-15,-3-4-1 0,2 0 0 0,-4 4 0 16,3-6-20-16,-3 6-4 0,0-4-1 0,0 2 0 16,0-4-10-16,0 2-1 0,0 2-1 0,0 0 0 15,-2-2-26-15,2 2 0 0,0-2 8 0,-2 2-8 16,2-2 0-16,0-2 0 0,2 4 0 0,0-4 0 16,1 0 0-16,-1 0 0 0,0-4 0 0,3 8 0 15,-2-4 32-15,1 0 4 0,1-4 0 16,-1 8 1-16,5-4-8 0,-4 0-1 0,4 0-1 0,-7 0 0 15,7 0-27-15,0 0 0 0,-2 2 0 0,2-2 0 16,0 0 0-16,0 0 0 0,0 0 0 0,0 0 0 16,0 0 0-16,0 4 0 0,2 0 0 0,0 1 0 15,3-2 0-15,-1 0 0 0,1 0 0 0,1 0 0 16,1-3 0-16,-1 0 0 0,5 3 0 16,-2 0 0-16,0 2 0 0,0-4 0 15,0 3 0-15,0-4 0 0,-2 2 0 0,-2 2 0 16,-1 2 0-16,3-4 0 15,-3 1 56-15,1 3 7 16,-1-6 1-16,0 1 0 0,1 4-52 0,-1-4-12 16,-2 3 0-16,-2-4 0 0,0 0 0 0,0 0 0 0,3 2 0 15,-3-2 0-15,0 0 0 0,0 0 0 0,0 0 0 0,0 0 0 0,0 0 0 16,0 0 0-16,0 0 0 0,0 0 0 0,0 0 0 0,0 0 0 0,2-2 0 0,-2 2 0 0,0 0 54 16,2-5 8-16,0 0 2 0,-2 4 0 0,3-8-52 15,-1 7-12-15,-2-4 0 0,0 0 0 0,2 1 0 16,-2 0 0-16,2-1 0 0,-2 0 0 0,0 3 0 15,0 0 0-15,0 3 0 16,0-5 0-16,0 1 0 0,0-2 0 0,0 2 0 16,0 4 0-16,0 0 0 0,0 0 0 0,0-2 0 0,0 2 0 0,0 0 0 0,0 0 0 15,0 0 0-15,0 0 0 0,0 6 0 0,0 0 0 0,0 0 0 0,0 0 0 32,-2 3-21-32,2-3-7 0,0 0-2 0,0 0 0 0,0 4 30 15,0-4 0-15,2 5 0 0,1-6 0 0,-3-3 0 0,0-2 0 0,0 0 0 16,0 0 0-16,2 4 0 0,-2-4 0 0,0 0 0 0,0 0 0 15,0 0 12-15,0 0-12 0,0 0 12 0,0-4-12 16,2 2 15-16,-2-3-4 0,0-1-1 0,0-3 0 16,0 1 0-16,0-2 0 0,0 4 0 15,0 0 0-15,0 0-10 0,0 3 0 0,0-3 0 0,-2 4 0 16,2-2 0-16,0 4 0 0,0 0 0 0,0 0 0 16,0 0 0-16,0 0 0 0,0 0 0 0,0 0 0 0,-5 0 0 15,-1 0 0-15,1 0 0 0,-2 0 0 16,3 0-100-16,-1 0-23 0,3 4-4 15,-2-4-1-15,0 2-110 16,4-2-22-16</inkml:trace>
  <inkml:trace contextRef="#ctx0" brushRef="#br0" timeOffset="105528.4399">11272 1990 429 0,'0'0'12'0,"0"0"3"0,0 0-15 0,0 0 0 16,0 0 0-16,0 0 0 0,0 0 130 0,-5 0 23 15,5 0 5-15,0 0 1 0,0 0-15 0,0 0-2 0,0 0-1 0,0 0 0 16,0 0-25-16,0 0-4 0,0 0-2 0,0 0 0 15,0-3-32-15,3-1-6 0,-3 2-2 16,0 2 0-16,0 0-5 0,0 0-1 0,0 0 0 0,0 0 0 16,0 0-17-16,0 0-4 0,0 2-1 0,0 5 0 15,0-1-6-15,-3 0-2 0,1 3 0 0,-2 4 0 16,1 1-11-16,-1 0-3 16,-1 0 0-16,1 0 0 0,2-2-20 0,-1 0 0 0,1 0 0 15,0 1 0-15,2-5 8 0,0 1 1 16,2-2 0-16,-2-2 0 0,5 0 3 0,-3-5 0 0,-2 0 0 0,4 0 0 15,3-4 18-15,0 3 4 0,0-4 1 16,-3-2 0-16,3-4-6 0,-3 1-1 16,3 4 0-16,0-3 0 0,0 0-9 0,-1 0-3 0,1-3 0 15,-2-2 0-15,-2 2 11 16,2 4 1-16,-1-2 1 16,-1 4 0-16,-1-4-19 0,0 8-10 15,-2-2 10-15,0 4-10 0,0 0 9 16,0 0-9-16,0 0 8 0,0 0-8 15,-2 4 0-15,-3 2 0 0,3 0-9 16,-2 4 9-16,-1 2-9 0,4 0 9 0,-4 0 0 0,3 0-9 16,-3-2 9-16,3-1 0 0,0 3 0 15,-3-2 0-15,5-4 0 0,0 2 0 16,0 1 0-16,0-3 0 16,0-1 0-16,0-5 0 0,0 0 0 0,5 0 0 0,-1 0 9 15,1 0-9-15,2-5 12 0,-4 0-12 0,4-2 12 0,0 2-12 16,0-5 12-16,-1 3-12 0,1-4 11 15,2 2-11-15,-2 1 10 0,2-6-10 0,-2 6 8 0,-3-2-8 16,3 0 0-16,0 2 9 0,-3 4-9 0,-2 0 0 16,1 4 0-16,-3 0 0 0,1 0 0 0,-1 0 0 0,2 4 0 0,1 2 0 0,-3 4 0 0,0-2 0 15,-3 0-8-15,1 4 8 0,1 0 0 0,-2 0 0 0,1-3-9 16,0 1 9-16,0 2 0 0,-1-1 0 0,1-5 0 16,0 1 0-16,0-1 0 0,2-2 0 0,0 2 0 0,0-6 0 0,0 0 8 15,0 0-8-15,0 0 0 0,0 0 0 0,2-2 8 0,2-2-8 0,1 0 0 0,-1 2 9 0,2-4-9 16,1-4 0-16,0-2 0 0,0 0 0 0,2 2 0 0,-3-2 0 15,3 6 0-15,-2-3 0 0,0-3 0 0,0 6 0 0,-1-4 0 0,-1 4 0 16,-1 0 0-16,1 2 0 16,-1 4 0-16,-2 4 0 0,-2-4 0 0,2 2 0 0,-2 8-11 15,-2-4 11-15,0 4 0 0,-2 2-10 0,2 0 10 16,-1 3 0-16,-1 1-8 0,-1-4 8 16,1 4 0-16,-1-6 0 0,1 2 0 0,-1-4 0 0,3 2 0 15,0 0 0-15,0-4 0 0,2-4 0 0,-3 1 0 0,3-3 0 16,0 5 0-16,0-5 0 0,0 0 0 0,0 0 0 15,5 1 0-15,-1-2 0 0,1-4 0 0,-1 2 0 0,3-3 0 16,0-2 0-16,2-2 0 0,-1 0 0 0,1-2 0 16,0 0 0-16,0-4 0 0,0 4 0 0,0 1 0 15,0 0 0-15,-2 2 0 0,-3 3 0 0,1 4 0 0,-1-6 0 16,3 6 0-16,-5-2 0 16,-2 4 0-16,0 0 0 0,3 4 0 0,-1 2 0 15,-2-2-8-15,0 1 8 0,-2 1 0 0,-1 3 0 0,1 4 0 0,-2-5-8 16,1 7 8-16,1-8 0 15,0 3 0-15,2 0 0 16,-2-4 0-16,-1 0 0 0,3-4 0 16,0-2 0-16,0 0 0 0,0 0 0 0,0 0 0 0,0 0 9 0,0 0-9 0,0 0 8 0,-2-2-8 0,7-4 0 0,4-6 9 15,2 4-9-15,-3 1 0 0,1-4 8 16,0 1-8-16,2 2 0 0,-2-2 0 16,0-2 8-16,0 3-8 0,0 3 0 0,0-6 0 0,-2 6 0 15,0 0 0-15,-3 2 0 0,2-2 0 0,-1 0 0 0,-1 2 0 0,-1 2 0 16,-3 2 0-16,0 0 0 0,2 6 0 0,-2 2-8 15,-2-2 8-15,2 2 0 0,-3 4 0 0,3 0 0 16,-2-3 0-16,0 3 0 0,0-2 0 0,2-2 0 16,-3-2 0-16,3 3 0 0,0-3 0 15,3-1 0-15,-1-3 0 0,-2-2 0 0,0 0 8 0,2 0-8 16,3-2 0-16,-1-2 0 0,3 3 0 0,-3-5 0 16,3-5 10-16,0 5-2 0,0-5-8 0,-1 0 12 15,1 5-12-15,0-3 9 0,0-1-9 16,-1 2 8-16,-1 2-8 0,1-2 0 0,-2 2 0 0,1 4 0 0,-3-2 0 15,0 4 0-15,1 4 0 0,-1-2 0 16,-2 8 0-16,2-4-11 0,-4 4 11 0,2-4-8 0,-2 3 8 0,2 3 0 16,-3-1 0-16,3 0-8 15,-2-5 8-15,2 0 0 0,0 5 0 0,2-6 0 16,-2-3 0-16,0 2 0 0,0-4 8 0,3 2-8 0,-1 0 8 16,2-4-8-16,1 0 8 0,-3-2-8 0,5 2 8 15,-3-3-8-15,1-7 10 0,2 3-10 0,-1 1 8 0,1-2-8 16,-2 4 0-16,1 0 9 0,-1 0-9 15,-1 6 0-15,-1-3 0 0,-3 3 0 0,2 0 0 0,-2 0 0 16,2 3 0-16,-2-3 0 0,0 0 0 0,2 0 0 0,0 6 0 16,0-3 0-16,-2 3 0 0,2 2 0 15,-2-3 0-15,0 1 0 0,0 2 0 0,0 1 0 16,0-8 0-16,3 4 0 0,-3 0 0 0,0-5 0 0,0 0 0 0,0 0 0 16,0 0 0-16,0 0 0 0,9 0 0 0,-9 0 0 15,0 0 0-15,6-4-14 0,6 3 2 0,-3-4 0 16,0 4 12-16,-3-4 0 0,1 1 0 0,0 2 0 15,-7 2 0-15,0 0 0 0,4 2 0 16,-4-2 0-16,0 0 0 0,0 0 0 0,7 4 0 0,-5 2 0 16,-2-1 0-16,0 0 0 0,3 1 0 15,-3-2 0-15,0 2 0 0,-3 0 0 0,1 0 0 16,2-4 0-16,-2 2-156 0,2-4-29 16</inkml:trace>
  <inkml:trace contextRef="#ctx0" brushRef="#br0" timeOffset="112999.58">8765 2203 903 0,'0'0'20'0,"0"0"4"0,0 0 0 0,0 0 2 0,0 0-26 0,0 0 0 0,0 0 0 0,0 0 0 15,0 0 69-15,0 0 9 0,0 0 2 0,0 0 0 16,0 0-7-16,-3-4-1 0,1 2 0 0,2 2 0 16,0 0 4-16,0 0 0 0,0 0 0 0,0 0 0 15,0 0 16-15,-2-4 3 0,0 2 1 0,2 2 0 16,0 0-25-16,0 0-5 0,0 0-1 0,0 0 0 16,0 0-11-16,0 0-2 0,0 0-1 0,0 0 0 15,0 0-23-15,0 0-5 0,0 0-1 0,0 0 0 16,0 0-12-16,-3 6-2 0,3 0-8 0,0 4 12 15,3 1 18-15,-3 1 3 0,0 0 1 0,0 3 0 16,0-2-22-16,0 3-12 0,0 0 12 0,0 0-12 16,0 0 12-16,0 0-4 0,0-2 0 15,0 2-8-15,0-1 12 0,-3-5-12 0,3 4 12 0,0-2-12 16,0-2 11-16,0 0-11 16,0 0 10-16,0-4-10 15,0 0 8-15,0 0-8 0,0-6 0 0,0 0 9 16,0 0-9-16,0 0 0 0,0 0-10 0,0 0 10 0,0-6-102 0,0 0-14 15,-1-4-4-15,1 4 0 16,0-6-81-16,-2 0-17 16,2-2-3-16</inkml:trace>
  <inkml:trace contextRef="#ctx0" brushRef="#br0" timeOffset="113398.37">8727 2175 1653 0,'0'0'47'0,"0"0"10"0,0 0-45 0,0 0-12 16,0 0 0-16,-2 4 0 0,0 2 46 0,-1 0 7 0,1 0 2 0,0-2 0 16,0 4-7-16,-1-2-2 0,-1 3 0 0,2-3 0 15,-1 5-15-15,-1-5-3 0,2 4-1 0,-3-4 0 16,3 0 23-16,0 0 5 0,-1-3 1 0,1 3 0 16,2-6-24-16,0 0-5 0,0 0-1 0,0 0 0 15,0 0 16-15,0 0 3 0,0 0 1 0,0 0 0 16,0-8-22-16,0 7-4 0,0-5 0 0,2 1-1 15,1-1-4-15,-3 5-1 0,2-8 0 0,0 8 0 16,0-5 7-16,3 0 2 0,-3 1 0 0,0 4 0 16,1-4-12-16,1 5-3 0,-2-3 0 0,1 1 0 0,1 2-8 0,1 0 0 15,-3 0 0-15,2 0 0 0,3 2 0 0,-2-2-11 16,-1 3 3-16,1-3 0 16,-2 5 8-16,2-5 0 0,2 1 10 0,-3-1-10 0,3 5 12 0,-3-5-4 15,1 1-8-15,-1-1 12 0,1 5-4 0,-5-5 0 16,0 0-8-16,0 0 12 0,4 0-12 0,-4 0 0 15,3 6 0-15,-3-6 0 0,0 0 0 0,0 0 0 16,4 0 0-16,-4 0 0 16,0 0-110-16,0 0-25 0,0 0-5 15,0 0-957-15</inkml:trace>
  <inkml:trace contextRef="#ctx0" brushRef="#br0" timeOffset="114076.78">8942 2270 1825 0,'0'0'40'0,"0"0"8"0,-5-1 1 0,1-4 3 0,4 5-41 0,-5 0-11 0,-2-1 0 0,1 1 0 15,1 0 47-15,1 0 7 0,-1 0 2 0,-2 0 0 16,1 1-20-16,1 4-3 0,-2 1-1 0,3-5 0 15,2 4 16-15,-3 1 4 0,3 3 0 0,0-3 0 0,-1 0-23 0,1 0-4 16,4 4-1-16,-2-4 0 16,0 0-3-16,3 4-1 0,-1-4 0 0,0-2 0 0,3 2-20 0,-1 0 0 15,1-4 0-15,1 2 0 0,-1-2 0 0,2-2 12 16,-1 0-4-16,1 0 0 0,0 0-8 0,0 0 8 16,-1-2-8-16,-1-2 8 0,2 2 8 0,-1-4 3 15,-2 0 0-15,1 2 0 16,-1-2-3-16,1 0-1 0,-3 0 0 0,2 2 0 0,-1 0 1 0,-1 2 0 15,-2 2 0-15,0 0 0 0,2-4 0 16,-2 4 0-16,0 0 0 0,0 0 0 0,0 0-16 0,0 0 11 16,0 0-11-16,0 4 10 0,0 0-10 0,0 4 0 15,-2-2 0-15,0 0 0 0,2-1 0 0,0 4 0 16,0-3 0-16,2 0 0 0,0-4 0 16,3 2 0-16,-3-2 0 0,0-1 0 0,3 2 0 15,-1 0 0-15,-2 3 0 0,3-6 0 0,-1 3 0 0,-1-3 0 16,-3 0 0-16,4 0 0 0,-4 0 0 0,5-3 8 15,-5 3-8-15,2 0 8 0,0-3-8 16,-2 3 10-16,0 0-10 0,5 0 10 0,-5 0-10 0,0 0 0 16,0 0 0-16,2 3 0 0,2 0 0 0,-1 3 0 15,-2 0-11-15,1 3 11 0,1 1 0 0,-1 0-10 16,-2-2 10-16,2 2 0 0,-2 0 0 16,0-4 0-16,0 2 0 15,0-1 0-15,0 2 0 16,-2-3 0-16,2-3 0 15,-5 3 0-15,3 0 12 0,1-2-4 16,-2-2-8-16,-1 2 12 0,-1-4 5 0,1 2 1 16,-1-2 0-16,1 0 0 0,-1 0-3 15,-1 0-1-15,1-2 0 0,-2 2 0 0,3-6-14 16,-3 2 0-16,0 1 0 0,1 0 0 16,1-3 0-16,1 3-20 0,1 0 4 0,-1 0 0 0,4 0-103 15,0-3-20-15,0 3-4 0,2-1-994 16</inkml:trace>
  <inkml:trace contextRef="#ctx0" brushRef="#br0" timeOffset="114519.77">9129 2352 2052 0,'0'0'45'0,"0"0"10"0,0 0 1 0,0 0 1 0,0 0-45 0,0 0-12 0,0 0 0 0,0 0 0 16,0 0 52-16,0 0 8 0,0 0 1 0,2-4 1 16,1 2-43-16,0 2-9 0,2 0-2 0,-1-4 0 15,3 2 0-15,-2 2-8 0,1-4 12 0,1 2-4 16,2-2-8-16,-2 0-11 0,0 2 3 0,2 2 0 16,-5-4-30-16,3 2-6 0,-3 2 0 0,1 0-1 15,-3 0-159-15,-2 0-31 0,0 0-6 0,0 0-2 16,0 0 33-16,0 0 6 0,-4 0 2 0,-1 6 0 15,-2-2 100-15,1 2 20 0,-1-4 4 0,0 2 1 16,0-2 99-16,-2 2 20 0,5 2 4 0,-3-2 1 16,3 2 111-16,-3-6 22 0,2 6 5 0,1-4 1 15,-1 2-33-15,-1-2-6 0,4 2-2 0,2-4 0 16,0 0-26-16,0 0-6 0,0 0-1 0,0 0 0 16,0 0-32-16,0 0-6 0,0 0-2 0,0 0 0 15,0 2-12-15,0-2-4 0,0 0 0 0,5 1 0 0,-2-1-37 16,4 0-8-16,0 0-2 0,2 0 0 15,0-1-9-15,2-1 0 0,0-4 0 0,1 0 0 32,1 0-22-32,0 0-6 0,0 2-2 0,1-2 0 15,-1 2-97-15,1 2-19 0,-3-4-4 0,0 0-473 0,1 2-94 0</inkml:trace>
  <inkml:trace contextRef="#ctx0" brushRef="#br0" timeOffset="114818.26">9383 2290 1220 0,'0'0'34'0,"0"0"9"0,0 0-35 0,-4 2-8 0,-1-2 0 0,1 4 0 15,4-4 137-15,-5 0 26 0,-1 2 5 0,1 2 0 16,1-2-47-16,-1 2-9 0,1 0-3 0,-1-2 0 16,1 4-44-16,1 0-9 0,-1 2-1 0,2-2-1 15,0 0-11-15,0 0-3 0,2 0 0 0,0 4 0 16,0-4-22-16,2 0-5 0,0-3-1 0,0 3 0 16,0-3-12-16,3 0 9 0,1 3-9 0,-1-3 8 15,2 0 20-15,-3-3 4 0,5-3 1 0,-2 0 0 16,0 0 4-16,-1 3 1 0,-1 0 0 0,2-3 0 15,-1-3-7-15,-1-1-2 0,-1 1 0 0,-1 0 0 16,-1-2-9-16,0-2-3 0,-2 0 0 0,0-2 0 16,0 0-5-16,0 2 0 0,-2 0-1 0,-3 2 0 15,3-1-11-15,0 3 8 0,-3-5-8 0,3 5 8 16,-2 5-8-16,1-5 0 0,-1 3-12 0,-1 2 12 16,-1 1-19-16,-1 0 4 0,2 1 1 0,-1 4 0 15,-1-1-187-15,0 2-38 16,0 0-7-16</inkml:trace>
  <inkml:trace contextRef="#ctx0" brushRef="#br0" timeOffset="123642.27">6718 4162 1594 0,'0'0'35'0,"0"0"7"0,-7 0 2 0,3 0 1 0,4 0-36 0,-5 1-9 0,1-1 0 0,4 0 0 16,0 0 52-16,0 0 8 0,-7 2 1 0,7-2 1 15,0 0 16-15,0 0 3 0,0 0 1 0,0 0 0 16,0 0-26-16,0 0-4 0,0 0-2 0,0 0 0 16,0 0 2-16,4 3 1 0,1-3 0 0,-1 0 0 15,3 1-28-15,2-1-5 0,0 2-2 0,0-2 0 16,2 0 3-16,2 0 1 0,-2 0 0 0,3 0 0 15,-1 0-4-15,-1-2-1 16,1 2 0-16,-4-1 0 0,0-2 6 16,-1 1 1-16,-1 2 0 0,-2-1 0 0,-1 1 4 15,-2-4 2-15,1 2 0 0,-3 2 0 0,0 0-2 0,0 0 0 16,0-4 0-16,0 4 0 0,-3-5-11 0,-1 4-2 0,-1-1-1 16,1-2 0-16,-3-1-3 0,3 4-1 0,-2-4 0 15,-1 4 0-15,0-3 0 0,0 0 0 0,1 0 0 0,-1 0 0 16,0 0 2-16,-2-2 1 0,2 2 0 15,1-2 0-15,3 0-1 0,-1 0 0 0,-1 0 0 0,1-2 0 16,-1 2-3-16,2-2-1 16,0 1 0-16,3-2 0 0,-2 2-8 0,2-5 12 15,0 1-12-15,0-2 12 0,2 1-12 16,2 0 0-16,-2 2 0 0,1 2 0 0,3-4 0 16,-1 4 0-16,4 0-11 0,-2-4 11 15,2 5 0-15,0-2-10 16,2 3 10-16,0 0 0 0,0-1-10 15,1 5 10-15,-4-2-8 0,1 4 8 0,0 0-9 16,0 4 9-16,-5-1-10 0,3 3 10 16,-5 3-11-16,3 0 11 0,-3 1-12 15,0 4 12-15,1 0 0 0,-3 4-8 0,0 4 8 16,-3-6 0-16,1 1 0 0,2 1 0 16,0-2 0-16,-2 2 0 0,2-2 0 0,0-2 0 15,0 0 0-15,0-2 0 0,0-3 0 16,2 0 0-16,-2-1 0 0,2-2 0 15,1 0-80-15,-1-2-8 0,-2-4-3 16,4 0 0-16,1 0-89 0,-1-6-19 0,3-3-3 16,-2 3-1-16,1-1-13 0,0-5-2 15,1 4-1-15,0-2-495 0</inkml:trace>
  <inkml:trace contextRef="#ctx0" brushRef="#br0" timeOffset="124020.66">7035 4165 1936 0,'-4'6'43'0,"4"-6"9"0,-5 4 1 0,5-4 1 0,-2 6-43 0,2-1-11 0,0-5 0 0,0 0 0 0,0 0 72 0,0 0 12 0,0 0 2 0,0 0 1 15,0 0-17-15,0 0-3 0,0 0-1 0,2-5 0 0,0-1-18 0,1 0-3 16,1 2-1-16,-2 1 0 0,2-7-4 0,-2 4-2 16,1 0 0-16,-1 1 0 0,2-1 6 0,-1 3 2 0,-3-1 0 15,0 4 0-15,0 0-24 0,4 0-5 0,-2 2-1 16,1 2 0-16,-1 2-5 0,0 0-2 0,-2 4 0 0,2 2 0 16,-2-5-1-16,3 5-8 0,-3-1 12 0,0 0-4 15,0-3 3-15,2 2 0 0,-2-2 0 0,-2 2 0 16,2-4-3-16,0 0-8 0,0 0 12 0,2 0-4 15,-2 0-8-15,0-5 0 0,0-1-10 0,0 0 10 32,0 0-95-32,0 0-13 0,0 0-2 0,0 0-1162 0</inkml:trace>
  <inkml:trace contextRef="#ctx0" brushRef="#br0" timeOffset="130453.68">7698 5360 1220 0,'0'0'27'0,"0"0"5"0,0 0 2 0,0 0 0 0,0 0-34 0,0 0 0 0,0 0 0 0,0 0 0 16,0 0 90-16,0 0 11 0,-4-2 3 0,4 2 0 16,0 0-23-16,0 0-4 0,-5 0-1 0,1 0 0 15,4 0 2-15,0 0 0 0,-5-2 0 16,5 2 0-16,0 0-11 0,0 0-3 0,0 0 0 15,-4 2 0-15,-1 0-8 0,1-2-3 0,-1 2 0 0,1 0 0 16,1 0-1-16,-1 2 0 0,-1 2 0 0,1 0 0 16,2 0-24-16,-3 2-6 0,1 2-1 0,1 0 0 15,3-2 8-15,-2 2 2 0,0 2 0 0,2 0 0 16,2-3-31-16,0 1 8 0,3 0-8 16,-3-2 0-16,5 0 8 0,-3-2-8 0,3-4 11 15,0 0-11-15,-7-2 15 0,7-2-4 16,-1 0-1-16,3-2 0 0,-2 0 30 15,2-4 5-15,-4 0 2 16,1 0 0-16,0-4-27 0,-1 2-6 0,-3-2-1 16,3 3 0-16,-5-1 2 15,2 2 0-15,-4-4 0 0,2 2 0 16,-3-2-15-16,1 0 0 16,-2 4 0-16,-1 0 0 0,1 2 9 0,-2 0-9 0,1 2 8 15,-2 1-8-15,1-2 8 0,6 5-8 16,0 0 8-16,-5 0-8 0,1 0 0 0,-3 2 0 15,2 1 0-15,1-2 0 0,2 3 0 16,-1 2 0-16,1 0 0 0,0 0 0 0,2-2 0 16,0 2 0-16,2 0-8 0,-2 0 8 0,2 0 0 15,1-2 0-15,-1 0 0 16,-2-4 0-16,2 4 0 0,-2-4 0 16,0 0 0-16,5 2 0 0,-1-1 0 15,1-1 0 1,-1-1 8-16,1 1-8 0,-3-4 12 15,0 0-4-15,-2 0 0 0,0 0 0 0,0-2 10 0,0 0 2 16,0 2 0-16,-2-2 0 0,0 4-20 16,-1-2 0-16,1 2 0 0,2 2 0 0,0 0 8 15,0 0-8-15,-4-2 12 0,-1 2-12 0,-2 2 0 16,3 0-9-16,2 2-1 16,-3 0 0-16,3 0 2 0,0 0 0 0,-1 2 0 15,1-2 0-15,2 0-112 0,-2 0-23 0,2-4-4 16,0 0-1201-16</inkml:trace>
  <inkml:trace contextRef="#ctx0" brushRef="#br0" timeOffset="131532.84">6988 5606 1862 0,'0'0'52'0,"0"-4"13"0,-2 0-52 0,2 0-13 0,0 2 0 0,0 2 0 16,0 0 89-16,0 0 15 0,0 0 4 0,0 0 0 15,0 0-13-15,0 0-3 0,0 0 0 0,0 6 0 16,0 2-30-16,0 2-6 0,2 0-2 0,-2 4 0 15,0-1-34-15,2 2-6 0,-2 0-2 0,2 1 0 16,1-4 15-16,-1 2 2 0,-2 0 1 0,2 0 0 16,0 0 12-16,-2 0 2 0,0-2 1 0,0 0 0 0,3-2-6 0,-3-3-2 15,0 1 0-15,0-2 0 16,-3 0-9-16,3-2-3 0,0-4 0 0,0 0 0 0,0 0-5 16,0 0-2-16,0 0 0 0,0 0 0 0,-2-4-2 0,0-2 0 15,-3 0 0-15,3-3 0 0,-2-1-6 16,1-2-2-16,1 1 0 0,0 0 0 15,0-5-8-15,2-2 10 0,0 2-10 16,2-1 10-16,0 0-10 16,0 1 8-16,3 1-8 0,2 1 8 0,-1 0-8 15,1 0 0-15,2 2 0 16,-2 2 0-16,0 2 0 0,1 0 0 16,-1 2 0-16,2 5 0 15,0 1-13-15,2 1 5 0,-2 4 8 16,0 1-13-16,0 3-3 0,0 1 0 15,0 4 0-15,0 2 0 16,-1 1 16-16,-1 1 0 0,0 3-10 0,-1-3 10 16,-1-3 0-16,-1 1 0 0,3 2 0 15,-2-2 0-15,-1 0 0 0,-2-2 0 0,1-3 0 16,1 0 0-16,-4-2 0 0,2-1 0 0,-2 0 9 16,3-2-9-16,-3 0 0 0,0-4 0 0,0 2 0 0,0-4 0 15,0 0-27-15,0 0-3 0,0 0-1 0,-5-2 0 0,1-2-74 0,-3 0-15 16,0-2-4-16,0 0 0 0,1-3-61 0,-1 0-13 15,0 1-2-15,0 2-1 0,3-1 7 0,-2-2 2 16,1 2 0-16,-1 1 0 0,1 1 64 0,-2 4 12 16,3-1 4-16,-3 4 0 0,0-1-1 0,3 2 0 15,-3 0 0-15,3 2 0 0,-5-4 86 16,2 4 18-16,-2-1 9 0,2-1-10 16,-1 3 134-16,-1-2 28 0,2-2 4 0,-2 1 2 15,2-2 25-15,1 1 5 0,-1-2 0 16,2 3 1-16,1-3-47 15,2 0-10-15,2 0-1 0,0 0-1 16,0 0-19-16,0 0-4 0,0 0-1 0,0-5 0 0,4 4-34 0,1-4-6 16,-1 0-2-16,3 0 0 0,0 2-18 0,2-1-4 15,0-2-1-15,0 1 0 0,-1 2 2 0,1-1 0 0,0-2 0 16,2 2 0-16,0 2-27 0,1-2-6 0,-1 2-1 16,0 0 0-16,-2 0 4 0,0 0 1 15,-1 0 0-15,1 0 0 0,-2 2-2 0,2-2 0 16,-4 2 0-16,1 2 0 0,-1 0 2 0,-3-2 0 0,3 0 0 15,-3 2 0-15,-2-2-4 0,0 0-1 0,0 0 0 0,2 2 0 0,-2-2-9 16,0 0 12-16,0 0-12 0,0 0 12 0,0 0-12 0,0 0 8 16,0 0-8-16,0 0 8 0,0 0-8 0,0 0 0 15,0 0 0-15,0 0 0 0,0 0-57 0,0 0-4 0,0 0-1 0,0 0 0 16,0 0-126-16,0 0-24 0</inkml:trace>
  <inkml:trace contextRef="#ctx0" brushRef="#br0" timeOffset="139454.8199">8745 3138 1000 0,'0'0'22'0,"0"0"5"16,0 0 1-16,0 0 0 0,0 0-28 0,0 0 0 0,0 0 0 0,-4 0 0 0,4 0 93 0,0 0 14 15,-7 0 2-15,7 0 1 0,0 0 0 0,0 0 0 16,0 0 0-16,0 0 0 0,0 0-32 0,0 0-6 16,0 0-2-16,0 0 0 0,0 0-1 0,0 0 0 15,0 0 0-15,0 0 0 0,0 0-13 0,0 0-4 16,0 0 0-16,0 0 0 0,0 0-11 0,0 0-2 16,0 0-1-16,0 0 0 0,7 1-8 0,-3 2-2 15,1-3 0-15,1 0 0 0,0 0-16 0,3 2-3 16,-2-2-1-16,2 1 0 0,2-1 1 0,1 0 0 15,-1-1 0-15,0 1 0 0,0 0 5 16,2 0 1-16,-2 0 0 0,3-2 0 16,2 2 13-16,-3 0 4 0,1-3 0 0,-1 3 0 15,0 0-16-15,0 0-4 0,1 0 0 16,-1 3 0-16,3-3-4 0,-5 0-8 0,3 0 11 16,-4 2-11-16,4-2 9 0,-3 1-9 15,0-1 0-15,1 3 9 16,1-2 2-16,1 1 0 0,-3-2 0 15,-1 3 0-15,2-3-1 0,-1 0 0 16,0 0 0-16,0 0 0 0,1 0 1 16,-1-3 0-16,5 3 0 15,-4 0 0-15,2-2-3 0,-3 1-8 0,3-2 12 0,-1 0-4 16,1 0 2-16,-3 2 0 0,0 1 0 0,2 0 0 16,-2-5-10-16,0 5 0 0,1-1 0 0,-1-4 0 15,0 5 0-15,-2-1 0 0,-2 1 0 0,2 0 0 0,-3 0 0 16,1 1 0-16,-1-1 0 0,1 5 0 0,0-5 9 15,0 0-9-15,-3 1 10 0,3 4-10 0,0-5-19 16,-3 0-9-16,1 1-3 0,-1-1 0 0,3 3 31 16,0-3 0-16,-3-3 0 0,1 3 0 0,-1 3 24 15,-2-3 12-15,2-3 1 0,-2 3 1 0,-2 0-10 0,0 0-1 16,5-1-1-16,-5 1 0 0,0 0-26 0,0 0-19 0,2-5 3 16,-2 5 1-16,0-1 6 0,-2-5 1 0,0 1 0 0,-3 2 0 15,-1 0-120-15,2 0-24 16,-5 1-5-16,2-2-714 0,-2 2-142 0</inkml:trace>
  <inkml:trace contextRef="#ctx0" brushRef="#br0" timeOffset="140310.4499">8816 3043 1591 0,'0'0'35'0,"0"0"7"0,5 0 2 0,-5 0 0 0,4 0-35 0,-4 0-9 0,5 0 0 0,-3 1 0 0,3 5 80 0,-3-2 13 15,-2-4 3-15,0 0 1 0,0 0-7 0,2 2-2 16,-2-2 0-16,0 0 0 0,0 4-9 0,-2 0-3 16,2-4 0-16,-2 4 0 0,-1 0-19 0,-1 2-4 15,-1-2-1-15,1-2 0 0,-3 2-22 0,-2 0-5 16,2-2-1-16,-2 2 0 0,3 2 13 0,-3 0 3 16,0-4 0-16,-3 1 0 0,4 2-32 0,-1-1-8 15,0-1 0-15,2 2 0 0,1-4 11 0,-3 4 1 16,4-4 0-16,-2 2 0 0,1-1-4 0,6-2 0 15,-7 1 0-15,2 2 0 0,5-3-8 0,0 0 0 0,0 0 0 16,0 0 0-16,-4 3 0 0,4-3 0 16,0 0 0-16,0 0 0 15,0 0 0-15,0 0 0 0,0 0 0 0,0 0 0 0,0 0 0 16,0 0 8-16,0 0-8 0,2 0 8 0,3 0-8 16,-1 0 0-16,3 0 0 0,-3 0 0 15,1 3 0-15,2-2 0 0,-3 4 0 0,3-5 0 0,0 1 8 16,-1 4 0-16,1-4 0 0,-2 4 0 0,1-2-8 15,-1 3 0-15,1-4 0 16,-2 2 8-16,1-2 16 0,-1 2 2 16,1 0 1-16,-1-2 0 0,-1 0-15 0,1 0-2 0,-2 4-1 15,-2-6 0-15,3 2-9 0,-3-2 8 0,0 0-8 16,0 0 8-16,2 4 2 0,-2-4 0 16,0 0 0-16,0 0 0 0,0 0 2 0,0 0 0 15,0 0 0-15,0 0 0 0,0 0 2 0,2-4 1 0,3 2 0 0,-3-2 0 16,-2 0-3-16,2 0 0 0,0 0 0 0,1-2 0 0,-3 2-12 0,0-4 11 15,2 2-11-15,0 3 10 0,-2-3-10 0,2-5 8 16,-2 6-8-16,0-1 8 0,0 0-8 0,0-2 0 16,0 4 0-16,0-1 0 0,3 0 0 0,-1 1 0 15,-2 2 0-15,0 2 0 0,0 0 0 0,0 0 0 0,0 0 0 0,0 0 0 16,0 0 0-16,0 0-14 0,-2 6 3 0,2-1 1 0,-3 1 10 16,3 0 0-16,-4 5 0 0,2-5 0 15,2 4 0-15,-3-3 0 16,3 4 0-16,-2-2 0 0,2-3 0 15,-2 0 0-15,0-2 0 16,2 0 0-16,0-4 0 0,-3 8 0 0,1-6 0 0,2-2 0 16,0 0 8-16,0 0 1 0,0 0 0 0,0 0 0 0,0 0-1 15,0 0 0-15,-2-2 0 0,-3-2 0 0,3 0-8 16,0 0 0-16,0 0 0 0,-1-6 0 16,1 2-37-16,0 0-10 0,0 1-1 0,-1-2-1 15,3 2-111-15,0 1-21 0,0 0-5 0,3 0-1083 0</inkml:trace>
  <inkml:trace contextRef="#ctx0" brushRef="#br0" timeOffset="140975.31">9221 3385 1858 0,'0'0'52'0,"0"0"13"0,0-3-52 0,-3-1-13 0,3-2 0 0,-2 4 0 16,2-4 105-16,-4 2 19 0,1 0 3 0,1 0 1 16,-2 0-44-16,-1 0-9 0,1 2-2 0,-1-4 0 15,1 2-13-15,-3 2-4 0,0 0 0 0,-2 2 0 16,5-2-19-16,-5 4-4 0,0-2-1 0,0 4 0 16,0 2 0-16,0 0 0 0,0 0 0 0,0 2 0 15,0 4-32-15,0-3 0 0,3 3 0 0,-1 3 0 16,0-2 13-16,3 1-4 0,1 2-1 0,1-2 0 15,4 0-8-15,-2-2 0 0,3 1 0 16,1 2 0-16,3-2 0 0,-3-5 0 16,3 2 11-16,0 0-11 0,0-4 12 15,2 0-3-15,0-2-1 0,0 2 0 0,0-4 0 16,0 2 0-16,1-4 0 0,-1-4 0 0,0 2-8 16,0-4 0-16,0 2 0 0,2 0 0 15,-2-4-97-15,3 3-22 0,-1-4-4 16,-3 3-1-16,3-2-60 0,1 3-13 15,-3-6-3-15,2 5 0 16</inkml:trace>
  <inkml:trace contextRef="#ctx0" brushRef="#br0" timeOffset="141269.5799">9379 3419 1609 0,'0'0'35'0,"0"0"7"0,0 0 2 0,0 0 2 0,0 0-37 0,0 0-9 0,0 0 0 0,0 0 0 15,-5 2 101-15,1 2 19 0,2 1 3 0,-3 0 1 16,1 1-29-16,-3 2-6 0,2-2-1 0,-1 2 0 16,-1 4-19-16,0-4-4 0,1 2-1 0,-3-1 0 15,2 2-19-15,-2 1-4 0,-2-5-1 0,2 2 0 16,2 3-28-16,-2-5-12 0,3 1 8 0,-1 4-8 15,2-6 0-15,1-2 0 0,-1 0 0 0,5-4 0 0,0 0 0 16,0 0-14-16,0 0 2 0,0 0 0 16,0-6-180-16,0 0-35 0,3-4-7 0,-1-2-738 15</inkml:trace>
  <inkml:trace contextRef="#ctx0" brushRef="#br0" timeOffset="141586.96">9265 3419 1265 0,'0'0'36'0,"-7"2"8"0,3 2-36 0,-1-2-8 16,-2 1 0-16,1 0 0 0,1 1 146 0,1 2 27 15,2-2 6-15,-2 2 1 0,1 0-48 0,3 0-10 16,0 0-2-16,0 4 0 0,3-6-28 0,-1 2-7 16,2-1-1-16,0 1 0 0,1 0-6 0,1-1-2 0,3 1 0 15,-2 0 0-15,0-1-20 0,2-3-5 0,-2 4-1 16,2-2 0-16,-3 1-13 0,1 1-2 0,0-5-1 0,0 3 0 16,-1 0-13-16,0-2-2 0,-1 0-1 0,2 0 0 15,-3 2-3-15,1-2-1 0,-1-2 0 0,-2 6 0 16,3-6 14-16,-5 0 4 0,4 2 0 15,-1-2 0-15,-3 0-20 0,2 4-3 0,-2-4-1 0,0 0 0 16,4 0-8-16,-4 0 0 0,0 0 0 0,0 0 0 16,3 0 0-16,-3 0 8 0,4 2-8 0,-4-2 8 15,0 0-8-15,2 2 0 0,3-2 0 0,-5 0-11 16,0 0 11-16,0 0 0 0,0 0 8 0,0 0-8 16,0 0 0-16,0 0-18 0,0 0 3 0,0 0 1 15,0 0-64 1,0 0-13-16,0 0-2 0,0 0-1 0,0 0-149 15,0 0-29-15,0 0-7 0,0 0-1 0</inkml:trace>
  <inkml:trace contextRef="#ctx0" brushRef="#br0" timeOffset="149792.57">7624 5665 871 0,'0'0'19'0,"0"0"4"0,0 0 1 0,0 0 0 0,0 0-24 0,0 0 0 15,0 0 0-15,0 0 0 0,0-3 73 0,0 3 10 16,0-4 1-16,0 4 1 0,0 0 25 0,0 0 5 16,0-5 1-16,0 5 0 0,0 0-24 0,0 0-4 15,-2-3 0-15,2 3-1 0,0 0 8 0,0 0 1 0,-3-4 1 16,3 4 0-16,0 0-45 0,0 0-8 0,-2-2-3 0,2 2 0 15,0 0 8-15,0 0 2 0,0 0 0 16,0 0 0-16,0 0-12 0,0 0-3 0,0 0 0 0,0 0 0 16,0 0-19-16,0 0-4 0,0 0-1 15,0 4 0-15,2 0 7 0,-2 0 1 0,3 4 0 0,-3-1 0 16,0 4 8-16,0-1 3 0,0 2 0 0,0 0 0 16,0-3-31-16,2 5 8 0,-2 2-8 15,0 0 0 1,0 4 9-16,2 0-1 0,0-1 0 15,-2 3 0-15,3 0 0 0,-1 0-8 16,2 2 12-16,-1-3-4 0,-1 3-8 0,2-2 10 0,-1-4-10 16,-1 2 10-16,-2 0-10 0,2-1 8 0,-2-1-8 0,0 2 8 0,0-2 0 15,0 0 0-15,-2 0 0 0,2 0 0 16,0-5-8-16,0 3 0 0,0-4 0 16,0 2 0-16,0 0 0 0,0-4 0 15,2 0 0-15,-2-2 0 0,0 2 11 0,0-2 0 16,0-5 0-16,0 3 0 0,0-1 8 15,0-1 1-15,0-2 1 0,0-2 0 0,0 0-35 0,0 0-7 16,0 0-2-16,0 0 0 0,-2-6-61 16,0 0-12-16,-1 0-2 0,-1-4-1 15,-1 0-108-15,3 0-21 0,0-2-5 0,0-2-751 16</inkml:trace>
  <inkml:trace contextRef="#ctx0" brushRef="#br0" timeOffset="150332.49">7633 5640 1674 0,'0'0'36'0,"-2"-4"8"0,2 0 2 0,0 4 2 0,-3-4-39 0,3 4-9 0,-2-2 0 0,2 2 0 16,0 0 74-16,0 0 13 0,0 0 2 0,0 0 1 15,-4 2-32-15,-1 2-6 0,1-2-2 0,0 4 0 16,-1 2-18-16,1 0-3 0,-1 1-1 0,1 2 0 15,-1 0 5-15,3 0 1 0,-2 1 0 0,-1-5 0 16,5 3 2-16,-4-2 1 0,1 2 0 0,1 0 0 16,0-2-10-16,0 0-3 0,2 0 0 0,-3-2 0 15,3 0-4-15,0 0 0 0,0-3-1 0,0-3 0 16,0 0 2-16,0 0 1 0,0 0 0 0,0 0 0 16,0 0 5-16,3-3 1 0,-1-3 0 0,-2 0 0 0,2 0-4 0,0 2 0 15,1-2 0-15,1-2 0 16,-2 0-1-16,1 0-1 0,1 0 0 0,-2 0 0 0,1 0-4 0,-1 3-1 15,2-1 0-15,1 1 0 0,-1 1-7 0,1 2-2 16,-1 2 0-16,0 2 0 0,3 1 5 0,0-2 1 16,-3 1 0-16,1 2 0 15,4 1-14-15,-5-2 0 0,3-1 0 16,-3 2 0-16,1 0 0 0,-1 0 0 0,1 2 0 16,-3-4 0-16,-2-2 0 0,0 0-8 0,0 0 8 0,0 4-13 0,0-4 23 15,0 4 5-15,0-4 1 0,-4 4 0 0,4-4 0 0,0 0 0 16,-5 4 0-16,-2 0 0 0,3-2 0 15,-3 0 0-15,-2 0 0 16,2 0 0-16,1 2-4 0,-3-2 0 0,2 0 0 16,1 2 0-16,1-3-4 15,-1 2 0-15,1 0-8 0,-2 0 12 0,3-1-12 16,-1-2 0-16,1 1 0 16,4-1 0-16,0 0 0 0,0 0-8 0,0 0 8 0,0 0-13 0,0 0-45 15,0 0-9-15,0 0-1 0,0 0-1 0,0 0-103 0,0 0-20 0,7 0-4 0,-3 0-992 16</inkml:trace>
  <inkml:trace contextRef="#ctx0" brushRef="#br0" timeOffset="150845.78">7895 5791 2062 0,'0'0'45'0,"0"0"10"16,-3-3 1-16,3 3 3 0,0 0-47 0,0 0-12 0,0 0 0 0,0 0 0 0,-2 5 65 0,0 1 11 15,2 0 3-15,-2 4 0 0,2-4-27 0,0 3-6 16,0 1-1-16,0 0 0 0,0 2-9 0,0-2-1 16,0 0-1-16,0 2 0 0,2-2 10 0,-2 2 1 15,2-2 1-15,-2-2 0 0,2-1 5 0,-2-1 1 16,3 0 0-16,-3 3 0 0,0-6-14 0,0-3-2 15,0 0-1-15,0 0 0 0,0 0-14 0,0 0-2 0,0 0-1 0,0 0 0 16,-3-2 3-16,1-4 1 0,0 0 0 0,0-1 0 16,-1-3-7-16,1-2-2 0,0-2 0 0,2-2 0 15,-2 0-1-15,2 0 0 0,0 0 0 0,2 2 0 16,0-1-12-16,3-1 9 16,-1 4-9-16,1 2 8 0,1 4 4 0,3 0 0 0,0 2 0 0,0 2 0 15,2 0-30-15,0 0-6 0,0 2 0 0,1 0-1 16,-1 6 11-16,-1 2 2 0,-1 0 1 0,0 2 0 15,0-3 11-15,-2 4-13 0,0 0 5 0,2 0 8 16,-5-2 0-16,3 1 0 16,-2 2 0-16,-3-2 0 0,0-2 0 0,0 2 0 15,1-2 0-15,-3 2 0 0,0-4-12 16,-3 1 3-16,3 2 0 0,0-3 0 16,-2-3-3-16,2-3-1 15,-4 6 0-15,4-6 0 0,-5 0-91 0,1 3-17 16,-3-6-4-16,0 3-1 0,3-3-98 0,-3-1-19 0,-2-1-4 15,2-1-713-15</inkml:trace>
  <inkml:trace contextRef="#ctx0" brushRef="#br0" timeOffset="151373.8199">7883 5872 1130 0,'0'0'32'0,"-4"4"8"0,-1 0-32 16,1 0-8-16,-1 0 0 0,1 2 0 0,-1-2 128 0,1 0 24 0,-1 2 4 0,1-3 2 16,4-3 5-16,0 0 1 0,0 0 0 0,-5 5 0 0,5 1-72 0,0-6-15 15,0 0-2-15,3 4-1 0,-1-1-6 0,2 0 0 16,1 0-1-16,2-3 0 0,2-3-21 0,-3 0-4 15,3 0-1-15,0-1 0 0,0-2-16 0,2 1-3 16,-2 2-1-16,2-3 0 0,0 0-6 0,1 2-2 0,-1-2 0 16,-2 2 0-16,2 0-2 0,-3 0-1 0,1 2 0 0,0 2 0 15,-2 0-10-15,2 0 0 0,-2 2 0 0,0 0 0 16,-1 2 0-16,-1-2 0 0,-1 4 0 16,3-2 0-16,-5 0 0 0,3 2 10 0,-1 0-10 0,1 0 10 15,-1 0-10-15,0 0 0 0,-2-3 0 0,3 3 0 16,-3-2 0-16,3 1 0 0,-1-2 0 0,1 0 0 15,-1 0 0-15,1-3 8 0,-1 3-8 0,1-3 0 16,-1-3 10-16,1 3-10 0,1-3 12 0,-1 0-12 16,2 0 16-16,-3-2-3 0,1 0-1 0,-1-1 0 15,1 0-3-15,-1 0-1 0,-2 1 0 0,2 2 0 16,-2-1-8-16,3 2 0 16,-5 2 0-16,0 0 0 0,0 0 0 0,4 0 0 15,1 4 0-15,-1 0 0 0,1 2 0 16,-1 1 0-16,1 4 0 0,-3-1 0 15,0 2 0 1,3 0 0-16,-3-1 0 0,0 1 0 0,-2 2 0 0,0-4 0 16,3-2 9-16,-6 0-1 0,1 0 2 15,0-1 1-15,0-1 0 0,-3 3 0 16,1-3 11-16,-3 0 2 0,2-3 1 16,-1 0 0-16,-1-2-5 0,0 1 0 15,1-2-1-15,-3-2 0 0,0 2-10 16,2 0-1-16,-2-4-8 0,3 2 12 0,-3-4-12 15,2 2 0-15,0 3 0 16,0-1 0-16,1 2 0 0,1 0-12 0,1 0 1 0,4 0 0 16,0 0-82-16,-5-3-17 0,1 2-3 0,4 1-823 0,0 0-164 0</inkml:trace>
  <inkml:trace contextRef="#ctx0" brushRef="#br0" timeOffset="152555.25">6662 5406 1519 0,'0'0'43'0,"0"0"9"0,0 0-41 0,-5-2-11 0,1-2 0 0,4 4 0 15,-2-2 105-15,-2 0 19 0,-1 0 4 0,5 2 1 16,0 0-17-16,0 0-3 0,0 0-1 0,0 0 0 16,0 0-27-16,0 0-5 0,0 0-2 0,0 0 0 15,0 0-26-15,0 0-4 0,2-4-2 0,1 2 0 16,1 0-16-16,1 2-3 0,-2-2-1 0,6 2 0 16,0-2-4-16,3 2-1 0,-1 0 0 0,2 0 0 15,1-2 9-15,-1 2 2 0,5 0 0 0,-3-2 0 16,3 2-18-16,0 0-10 0,3 0 12 0,-3 0-12 15,1 0 16-15,-1 0-3 0,0 0-1 0,0-2 0 16,0 2 0-16,-1 0-1 0,1-2 0 16,0 2 0-16,-2 0-2 0,2 0 0 15,-5 0 0-15,3 0 0 16,-1 0 7-16,1 0 2 0,-2 0 0 16,-1 0 0-16,1 0-18 0,-2 0 0 15,2 0-11 1,-3-2 11-16,3 0 0 0,-3 0 0 0,0 0 8 15,-2 0-8-15,2 0 9 16,-2 0-9-16,0-2 8 0,0 2-8 0,-3 0 9 0,1 0-9 16,0 0 10-16,0 0-10 15,-1 0 8-15,-1 0-8 0,-1 0 0 0,1 2 0 16,-5 0 0-16,2 2 8 0,3 0-8 0,-5-2 0 0,0 0 0 0,0 0 0 0,0 0 0 16,0 0 0-16,0 0-14 0,0 0-2 0,0 0-1 0,0 4 0 0,0-4-86 0,0 0-17 15,0 0-3-15,0 0-1 0,0 0-104 0,0 4-22 0,0-4-4 0</inkml:trace>
  <inkml:trace contextRef="#ctx0" brushRef="#br0" timeOffset="152991.01">7225 5308 1958 0,'0'0'43'0,"0"0"9"0,-5-2 1 0,5 2 3 0,-4-1-45 0,4 1-11 0,0 0 0 0,0 0 0 15,0 0 104-15,0 0 20 0,0 0 3 0,0 0 1 16,0 0-44-16,0 0-8 0,4 0-1 0,1 1-1 15,1-1-21-15,1 2-4 0,-1-4-1 0,1 2 0 16,2 2-18-16,0 1-4 0,0-2-1 0,-2 1 0 16,2 1-10-16,-2-2-3 0,2 1 0 0,-3 2 0 0,1 1 3 0,-3-2 0 15,3 3 0-15,-5-2 0 0,0 2 1 0,0 2 1 16,-2 0 0-16,0 0 0 0,-2 2-3 0,-2-2-1 16,-1 2 0-16,-1 0 0 0,2-4-3 15,-3 2-1-15,-2-1 0 0,2 2 0 0,0 0-9 16,1 0 12-16,-1-2-12 0,0 1 12 0,3 0-12 0,-3-2 0 15,2 0 0-15,1 0-11 16,-1-4-59-16,1-2-12 0,-1 0-2 0,-1 0-1 16,2-2-167-16,-3-2-32 0</inkml:trace>
  <inkml:trace contextRef="#ctx0" brushRef="#br0" timeOffset="153520.9">6823 4983 1911 0,'0'0'42'0,"0"0"9"0,0 0 1 0,-2-4 2 0,2 4-43 0,0 0-11 0,0 0 0 0,0 0 0 0,0 0 104 0,0 0 20 16,-5 0 3-16,5 0 1 0,-2 2-42 0,-3 2-8 15,3 2-2-15,0 0 0 0,2 0-25 0,-2 4-6 16,2 0-1-16,0-1 0 0,0 6-3 0,-3-3-1 15,3 1 0-15,0 1 0 0,0 0-26 0,3-2-6 16,-3-2 0-16,0 0-8 0,2-2 25 0,-2 1-1 16,0 0-1-16,0-1 0 0,2-2 9 0,-2-1 1 15,0 1 1-15,2-1 0 0,-2-2-21 0,0-3-4 16,0 0-1-16,0 0 0 0,0 0 4 0,0 0 0 16,0 0 0-16,0 0 0 0,-2-6 0 0,2 0 0 0,0 0 0 15,-2 0 0-15,2-1-12 0,-2-1 0 16,2-2 0-16,0-4 0 0,0 0 0 0,2 0 0 0,-2-2 0 0,2 3 0 15,0-2 0-15,3 2 0 0,-1 2 0 0,1-1 0 16,2 3 0-16,-1 1 0 0,3 2 0 0,-3 2 0 16,1 0 0-16,0 0 0 15,0 4 0-15,-1 0 0 0,1 4 0 16,0-2 0-16,0 4 0 16,-1 0 0-16,-1 4 0 0,-1 0-11 0,3-1 3 15,-2 2 0-15,-3 0 8 16,0 3 0-16,0-2 0 0,1 2 0 0,-3-2 0 0,2 0 0 15,-2-2 0-15,2 0 0 0,-2 1 0 0,-2-2 0 0,2 0 0 16,0 0 0-16,0-2 0 0,0-1 0 0,0-1 0 0,0-5-8 16,0 0-52-16,0 0-9 0,0 0-3 0,0 0 0 0,-5 0-77 0,3-3-16 15,-2-3-3-15,-1 0-620 0,1-1-123 16</inkml:trace>
  <inkml:trace contextRef="#ctx0" brushRef="#br0" timeOffset="153828.5">6807 5102 943 0,'-9'4'20'0,"5"-2"5"0,-1 2 1 0,1 0 1 0,4-4-27 0,-5 4 0 15,1 0 0-15,-1 0 0 0,3-2 64 0,2-2 8 16,0 0 2-16,0 0 0 0,0 0-6 0,0 0 0 16,0 0-1-16,0 0 0 15,0 0-29-15,0 0-6 0,0 0 0 0,0 0-1 16,0 0-50-16,0 0-9 0,2 0-3 0,-2 0 0 0</inkml:trace>
  <inkml:trace contextRef="#ctx0" brushRef="#br0" timeOffset="154298.29">6738 5189 1681 0,'0'0'36'0,"0"0"8"0,0 0 2 0,0 0 2 0,0 0-38 0,0 0-10 0,0 0 0 0,-4 0 0 16,4 0 108-16,-5 0 19 0,5 0 4 0,0 0 1 16,-4-1-26-16,4 1-5 0,0 0-1 0,0 0 0 15,0 0-17-15,0 0-4 0,0 0-1 0,0 0 0 16,0-5-22-16,0 5-5 0,2-1-1 0,-2-2 0 15,4 1-22-15,1-2-5 0,-1 3-1 0,1-4 0 16,3 4-22-16,1-1 0 0,2-1 0 0,1 2 0 16,-1-4 0-16,0 5 0 0,0-1 0 0,3 1 8 15,-1-2 18-15,0-1 4 0,-2 2 1 0,1 1 0 16,-1 0-31-16,0-2 0 0,-2 0-11 0,2 2 11 16,-4 0 0-16,2 2 0 0,-1-4 0 0,-1 2 0 15,-2 0 12-15,-1 0-2 0,1 0-1 0,-1-2 0 0,-4 2-9 16,2 0 12-16,-2 0-12 0,0 0 12 0,0 0-12 0,0 0 0 15,0 0 0-15,0 0 8 0,0 0-8 0,0 0 0 16,0 0 0-16,0 0 0 16,0 0-58-16,0 0-7 0,0 0-2 0,0 0 0 15,0 0-106-15,0 0-22 0,3-2-4 0,-3 2-922 0</inkml:trace>
  <inkml:trace contextRef="#ctx0" brushRef="#br0" timeOffset="154419.4199">7157 5158 1407 0,'0'0'31'0,"0"0"6"0,3-3 2 0,-1 0 1 0,0 0-32 0,0 2-8 0,-2 1 0 0,0 0 0 15,0 0 113-15,3-2 22 0,-1 0 4 0,-2 2 1 16,0 0-10-16,0 0-2 0,0 0 0 0,0 0 0 15,0 0-25-15,0 0-6 0,0 0-1 0,-5 4 0 16,3 0-25-16,0-1-6 0,-3 3-1 0,3 0 0 16,-2 0-36-16,-1 3-8 0,1-2-2 0,-3 1 0 15,3 2-5-15,-3-2-1 0,3 0 0 0,-3 2 0 16,0-2-12-16,3 2 0 0,-1-2 8 0,1 0-8 16,-1-3 0-16,3 1 0 0,-2-1 0 0,4-5 0 15,0 0 0-15,0 0 0 0,0 0 0 0,0 0 0 16,0 0-104-16,-5-5-18 0,3 4-3 15,0-5-705-15,-3 0-141 0</inkml:trace>
  <inkml:trace contextRef="#ctx0" brushRef="#br0" timeOffset="154971.63">7043 5155 1254 0,'0'0'36'0,"-4"3"7"16,-2-1-35-16,1-1-8 0,-1 2 0 0,1 0 0 0,3 2 152 0,-3-4 28 15,5-1 5-15,-2 6 2 0,2-6-40 0,0 0-8 0,0 4-2 16,0-2 0-16,2 2-27 0,1 1-6 0,1-4 0 0,1 4-1 15,-1-4-32-15,3 4-7 0,-3-4 0 0,0-1-1 16,3 2-27-16,0-2-6 0,-1 2-1 0,1-2 0 16,2 2-1-16,-2 0 0 0,0-2 0 0,2 2 0 15,0-2-14-15,-3 2-3 0,3 0-1 0,0 0 0 16,-3 0 2-16,1 0 1 16,2 0 0-16,-2 2 0 0,-3-2-3 15,3 0-1-15,-2 0 0 0,-1 0 0 0,1 0 19 16,-3 0 3-16,2 0 1 0,1 0 0 0,-3 0-32 0,0 0 0 0,1 0 0 0,-3-2 0 15,0 0 0-15,0 0 0 0,2 2 0 0,-2-2 0 16,0 0 12-16,0 0-3 0,4 0-1 0,-4 0 0 16,0 0-8-16,0 0-11 0,0 0 3 15,0 0 0-15,0 0-20 0,0 0-3 16,0 0-1-16,0 0 0 0,0 0-102 0,0 0-21 16,0 0-4-16,0 0-1 0</inkml:trace>
  <inkml:trace contextRef="#ctx0" brushRef="#br0" timeOffset="157860.77">7999 2110 1450 0,'0'0'32'0,"0"0"6"0,0 0 2 0,0 0 1 0,0 0-33 0,-7 3-8 0,3 0 0 0,4-3 0 16,0 0 85-16,0 0 15 0,-6 3 4 0,1-3 0 16,5 0-12-16,-4 5-1 0,-1-4-1 0,5-1 0 15,0 0-25-15,0 0-5 0,0 0 0 0,0 0-1 16,0 0-8-16,5 4-2 0,-1-2 0 0,1-2 0 15,1 4 1-15,3-4 0 0,-3-4 0 0,3 4 0 16,3 0-24-16,-1 0-5 0,0-2-1 0,0 2 0 16,3-4 20-16,-1 3 3 0,0-4 1 0,1 5 0 15,-1-6-36-15,3 6-8 16,-3-6 0 0,1 3 0-16,-1 0 0 0,2 3 10 15,-1 0-2-15,-1-3-8 0,1 1 11 0,-1 2-11 16,-1 0 10-16,1 0-10 15,-5-4 9-15,6 4-9 16,-1 0 8-16,-1 0-8 16,1 0 0-16,1 0 8 0,-3 0-8 15,0 0 0-15,0 0 0 0,-2 0 0 0,0 0 8 16,0 0-8-16,0 0 0 16,0 0 0-16,-3 0 9 0,1 4-9 15,-2-8 0-15,-1 4 8 0,3 0-8 16,-3 0 0-16,1 0 0 0,-3 0 8 0,-2 0-8 0,4 0 0 0,0-4 0 15,-4 4 0-15,3 0-12 0,-3 0 4 0,0 0-28 0,0 0-4 0,0 0-2 16,0 0 0-16,0 0-203 0,0 0-41 0</inkml:trace>
  <inkml:trace contextRef="#ctx0" brushRef="#br0" timeOffset="158474.15">8462 1987 1566 0,'0'0'34'0,"0"0"7"0,0 0 2 0,0 0 1 0,0 0-35 0,0 0-9 0,0 0 0 0,0 0 0 16,-5 0 104-16,1 0 20 0,4 0 3 0,0 0 1 16,0 0-25-16,0 0-5 0,-5 3-1 0,5-3 0 15,-4 3-4-15,1 0-1 0,3 3 0 0,0-6 0 16,0 0-46-16,0 0-10 0,0 0-1 0,3 6-1 15,-1-3-12-15,0 0-2 0,0 1-1 0,3-2 0 16,-1 2-2-16,1-2 0 0,-1-2 0 0,2 4 0 16,1 2-7-16,0-4-2 0,0 0 0 0,-1 0 0 0,1 2 1 0,2 2 0 15,-2-4 0-15,0 4 0 0,-1 0-9 16,1 2 12-16,-2-2-12 0,-1-4 12 0,-2 2-12 16,1-2 12-16,-3 2-12 0,2 0 12 0,0-2 13 15,0 1 3-15,-4 3 1 0,2 0 0 0,0-3-29 0,0 5 0 16,-2-3 0-16,0-3 0 0,-1 4 9 0,-1 0-1 15,-1 3 0-15,-1-3 0 0,1-1 0 0,-2-3 0 16,3 2 0-16,-1-2 0 0,1 2-8 0,-1 0 0 16,5-4 0-16,-4 0 0 0,-1 2 0 0,5-2 0 15,0 0 0-15,-4 0 0 16,-1-2-43-16,3 2-10 0,2 0-3 0,-4-6 0 16,1 4-208-16,-1-4-41 0,-1-6-9 0,1 2-2 0</inkml:trace>
  <inkml:trace contextRef="#ctx0" brushRef="#br0" timeOffset="158975.53">8249 1771 1263 0,'0'0'28'0,"0"0"5"0,-4-5 2 0,4 5 1 0,-2-1-36 0,2-5 0 15,-3 1 0-15,3 4 0 0,-2-4 124 0,2 5 19 0,0 0 3 0,0 0 1 16,-2-5-15-16,-3-1-4 0,3 0 0 16,0 1 0-16,2 5-44 0,-5 0-8 0,1-3-3 0,-1 0 0 15,-1 3-13-15,1-3-4 0,-2 1 0 0,1 2 0 16,-1 0-19-16,-1 2-4 0,1 1-1 0,-2 3 0 15,0-1 0-15,0 1-1 0,0 0 0 0,0-1 0 16,2 6-15-16,-2 1-2 0,0-3-1 0,2-1 0 16,3 2-13-16,0 0 0 0,2-2 0 0,2 2 0 15,-2 0 0-15,4-3 0 0,0 4 0 0,2-5 0 16,0 0 0-16,3 0 0 0,2-1 0 0,-2 3 0 16,2-5 0-16,2 0 0 0,-2-3 0 0,2 0 0 15,-2 0 8-15,3-3-8 0,-2 0 11 0,1 0-11 16,1-2 0-16,-1 0-22 0,0-3 3 0,0 2 1 15,1-4-139-15,-1 4-28 16,0-4-6-16,-3 4-1 0,4-4-102 16,-3 4-21-16,11-6-4 0,-7 2-1 0</inkml:trace>
  <inkml:trace contextRef="#ctx0" brushRef="#br0" timeOffset="159476.23">8441 1782 1465 0,'0'0'32'0,"0"0"6"0,0 0 2 0,0 0 2 15,0 0-34-15,0 0-8 0,0 0 0 0,0 0 0 0,0 0 101 0,0 0 19 16,0 4 3-16,-2 2 1 0,0 2-23 0,0 0-4 16,-1-2-1-16,-1 0 0 0,-1 0-18 0,1 4-4 0,-1-3-1 0,1 4 0 15,-1-1-14-15,1-2-3 0,-1 2-1 0,-1-1 0 16,1-3-36-16,1 0-7 0,1 0-2 0,-1 0 0 15,2-2 0-15,-2 2 0 0,2-4 0 0,-1 2 0 16,1 0-10-16,2-4 0 0,0 0 0 0,0 0 0 31,0 0-97-31,0 0-22 0,0 0-4 0,0-4-1 16,0-2-116-16,0 0-24 0,0 0-5 0,0-1-1 0,0-2-30 0,0 3-5 16,-2-3-2-16,2 4 0 0,-2 0 253 0,-1 3 54 0,-1-4 0 0,-1 2 11 15,1 2 93-15,-1 2 20 0,1 0 3 0,-1 0 1 16,1-4-10-16,-1 4-2 0,-1 4 0 0,1-4 0 15,5 0 20-15,-4 2 3 0,4-2 1 0,-5 4 0 16,5-4-7-16,0 0-1 0,0 0 0 0,0 0 0 16,0 0-32-16,-2 2-6 0,2 2-2 0,2 2 0 15,0-5-22-15,3-1-5 0,-1 5-1 0,1-5 0 0,2 0-25 16,-1 3-6-16,3 0-1 0,0 0 0 0,0 0 7 16,-2 0 1-16,2 3 0 0,-3-3 0 0,3 0-20 15,-2 1-3-15,0-2-1 0,-1 2 0 0,1-2 20 16,-2 2 3-16,1-2 1 0,-1 2 0 0,2-4-26 0,-3 0-5 15,1 0-1-15,-1 0 0 0,-4 0-8 0,5 2 8 16,-5-2-8-16,4 0 8 0,-4 0-8 0,5 0 12 16,-1 0-12-16,-4 0 12 0,0 0-12 0,0 0 0 15,4 0 9-15,-4 0-9 0,0 0 0 0,0 0 9 16,0 0-9-16,0 0 0 0,4 0 0 0,-4 0 0 16,3 4 0-16,-3-4 0 0,0 0 0 0,0 0 0 15,4 4 0-15,-2 2 0 0,-2-6 0 0,0 0 0 16,0 0-9-16,0 0 9 15,0 0-72-15,0 0-8 0,0 0-3 0,0 0-828 0,0 0-165 16</inkml:trace>
  <inkml:trace contextRef="#ctx0" brushRef="#br0" timeOffset="160810.04">12243 2152 1836 0,'0'0'40'0,"0"0"9"0,0 0 2 0,0 0 0 0,0 0-41 15,0 0-10-15,0 0 0 0,0 0 0 0,5 0 96 0,-5 0 16 16,0 0 4-16,4-5 1 0,3 5-36 0,-3-1-7 16,1 1-2-16,-1 0 0 0,1-3-12 0,-1 3-4 15,2 0 0-15,1 3 0 0,0-3-19 0,0 0-4 16,2 0-1-16,-3 0 0 0,3 0 7 0,0-3 1 16,3 1 0-16,-1 2 0 0,-1 0-24 0,4-4-5 15,2 4-1-15,-3-2 0 0,5 2 3 0,-2-4 1 16,0 2 0-16,-1 2 0 0,0-4-4 0,3 3-1 15,0 1 0-15,3 0 0 16,-4-5 9-16,1 5 2 0,0 0 0 16,0 0 0-16,4 0-20 0,-4 0 0 15,-7 0 8-15,2 0-8 0,5-3 0 0,-2 3 0 16,0-3 0-16,-1 3 0 16,5 0 0-16,-2-3-11 0,-2 0 11 15,2 3-13-15,0 3 13 16,-1 0 0-16,-1-3 0 0,0 0 0 0,-3 3 0 15,1-6 0-15,-1 3 0 16,0 0 0-16,-2 0 8 0,3 0-8 0,-3 0 0 0,2 0 0 16,-1-3 0-16,-1 3 10 0,0 0-10 15,-2 0 8-15,-1-3-8 0,-1 3 0 0,-2 0 9 0,1 0-9 16,1-3 0-16,0 0 8 0,-3 3-8 0,-1 0 0 0,1 0 0 16,-2 0 0-16,-2 0 0 0,0 0 0 0,3-3-52 0,-3 3-8 15,0 0-1-15,-5-2-1 0,1 2-180 0,-3-4-36 16</inkml:trace>
  <inkml:trace contextRef="#ctx0" brushRef="#br0" timeOffset="161404.28">12404 2030 1659 0,'0'0'36'0,"0"0"8"0,0 0 2 0,0-6 1 0,2 2-38 0,-2 4-9 0,0 0 0 0,0 0 0 15,0 0 84-15,0 0 14 0,-5 4 3 0,1-2 1 16,-1 2-24-16,-1 2-5 0,-1-4-1 0,-1 6 0 16,-1-2-12-16,0 0-4 0,0 0 0 0,0-4 0 15,0 6-21-15,0-2-5 0,0 0-1 0,-3 4 0 16,3-8 11-16,-1 1 1 0,1 3 1 0,-2 0 0 15,2-3-3-15,0 5-1 0,4-7 0 0,1 3 0 16,-1 2-12-16,3-4-2 0,0 2-1 0,-3-4 0 16,3 2-8-16,0 2-2 0,-1 1 0 0,3-5 0 15,0 0-13-15,0 0 9 0,0 0-9 0,0 0 8 16,7 1-8-16,2-1 0 0,0 5 9 0,-2-5-9 16,2 1 0-16,-2 3 9 0,2-4-9 0,-3 2 0 15,3 2 8-15,-3-2-8 0,3 6 0 0,3-6 0 0,-3 4 8 16,-3 0-8-16,1-2 0 0,0 2 0 15,0-2 10-15,-1 2-10 0,-1-4 8 16,-1 2-8-16,1-2 18 0,-1 1-2 0,-4-3 0 0,0 0 0 0,3 5 0 16,-3-5-1-16,0 0 0 0,0 0 0 0,0 0-4 0,0 0-1 15,0 0 0-15,0 0 0 0,0 0 10 16,0 0 3-16,0-5 0 0,0 0 0 0,0 1-11 16,0-2-3-16,0 0 0 0,0 0 0 0,1 0-9 15,-1 0 10-15,0 0-10 0,2-2 10 0,1 2-10 16,-3-1 0-16,2 1 9 0,0 0-9 0,-2 1 0 15,0-1 0-15,2 0 0 0,1 2 0 0,-3 4 0 0,0 0 0 16,0 0 0-16,0 0 0 0,0-1 0 0,0 1 0 16,0 0 0-16,0 0 0 0,0 0-15 0,0 0 3 0,0 0 0 15,0 0 0 1,0 0-103-16,0 0-20 0,0 0-4 0,0 0-758 16,0 0-152-16</inkml:trace>
  <inkml:trace contextRef="#ctx0" brushRef="#br0" timeOffset="161930.4799">12734 2287 1825 0,'0'0'40'0,"0"0"8"0,-2-3 1 16,0-3 3-16,0 3-41 0,2 3-11 0,0 0 0 0,0 0 0 0,0 0 104 0,0 0 20 15,0 0 3-15,-5 6 1 0,3-3-42 0,0 5-8 16,-1-2-2-16,1 4 0 0,2 2-9 0,0 2-3 0,-2 0 0 16,0 2 0-16,2-4-16 0,0 4-3 0,0 2-1 0,-3-3 0 15,3-3-35-15,3 2-9 0,-3-4 0 0,2 2 0 16,0-6 0-16,-2 2 0 0,2-1 0 0,-2-1 0 16,3-3 0-16,-3-3 0 0,0 3 0 0,0-3 0 31,0 0-128-31,4-3-25 0,-2-3-5 0,1 0-1 15,-1 0-137-15,0-4-27 0,0-12-5 0,1 0-2 0</inkml:trace>
  <inkml:trace contextRef="#ctx0" brushRef="#br0" timeOffset="162467.7">12623 2312 1839 0,'0'0'40'0,"-5"0"9"0,1-4 2 0,-1 0 1 16,5 4-42-16,0 0-10 0,-2-2 0 0,2 2 0 15,2-4 95-15,3 2 17 0,-1 2 3 0,3-4 1 16,2 2-32-16,0 2-7 0,0-3-1 0,1 3 0 0,2-3-9 15,-1 3-3-15,2 0 0 0,1 0 0 0,2 0-24 16,-3 0-6-16,-2 0-1 0,2 0 0 0,-2 0 25 0,1 0 5 16,-3 0 1-16,-3 3 0 0,1-3-54 15,-2 3-10-15,-3-1 0 0,-2-2 0 0,0 0 0 0,2 4 0 16,0-4 0-16,-2 0 0 0,0 0 0 0,0 0 0 16,0 0 0-16,-4 2 0 0,2 4 0 0,-1-2 0 15,3-4 0-15,-2 6 0 0,0-2 0 0,0 2 0 16,2 0 0-16,-3 4 0 0,3-4 0 0,0 0 0 15,3-5 0-15,-3 8 0 0,2-9 0 0,0 6 0 16,-2-6 0-16,5 2 0 0,-1 2 0 0,3 2 9 16,-3-4-9-16,3 5 0 0,2-1 0 0,-3 0 0 15,1 3 0-15,2-2 0 0,-2-1 11 0,-1 0 5 0,-1 2 0 0,-1 0 1 16,1 0 2-16,-1-2 0 0,-4 2 0 0,3-2 0 16,-3 0-9-16,-3 0-2 0,1-3 0 0,0 3 0 15,2 0 4-15,-5-3 1 16,1 0 0-16,-1 3 0 0,-4-3-1 0,3 0 0 15,-3 1 0-15,0-4 0 0,0 2-12 0,-2 2 0 16,2-4-9-16,-2 0 9 0,2 0 19 0,-2 0 9 16,-1 0 3-16,1 0 0 0,2 0-20 0,1-4-11 0,-1 2 12 0,2 2-12 15,3-4 28-15,4 4 0 0,-3-3-1 0,-1 0 0 16,-3-3-73-16,0 6-14 16,5-3-4-16,-2 0 0 0,4 3 0 0,0-6 0 0,-3 3 0 15,3-1 0-15,3 2-138 0,-1-4-28 16,0 2-6-16,3 2-909 0</inkml:trace>
  <inkml:trace contextRef="#ctx0" brushRef="#br0" timeOffset="162971.3597">13130 2386 1888 0,'0'0'53'0,"0"0"13"0,0 0-53 0,0 0-13 0,0 0 0 0,0 0 0 15,0 0 116-15,0 0 21 0,0 0 4 16,0 0 1-16,0 0-54 0,0 0-10 0,0 0-2 0,-7 3-1 16,0 0-9-16,0 0-2 0,1 3 0 0,-1 0 0 15,2 0-12-15,1 0-2 16,-3 4-1-16,3-6 0 0,-3 4-27 0,0-2-6 0,0 0 0 0,3 0-1 15,-3 2 13-15,1-2 4 0,2 2 0 0,-3-2 0 16,2 1-32-16,1-1 0 0,-1-3 0 0,1 3 0 16,-3-3 0-16,3 1 0 0,-1 2 0 15,1-6 0-15,4 0-71 16,-5 2-20-16,-2-4-4 0,3 2-1 0,-1-4-76 16,1 1-16-16,-1 0-4 0,1-3 0 0,2-3-19 0,-3-1-4 0,3 2-1 15,-2-4 0-15,4 2 90 0,-2-2 18 16,0 4 3-16,-1 0 1 0,1 2 57 0,2 0 12 0,-2-1 3 15,0 1 0-15,2 6 76 0,0 0 16 0,0 0 4 0,0 0 0 16,0 0 67-16,0 0 13 0,0 0 4 0,0 0 0 16,0 6-48-16,0-3-8 0,2 3-3 0,0 4 0 0,3-6 31 15,-1 4 7-15,4 2 1 0,-1-4 0 0,2 0-43 0,0 0-8 16,2 0-1-16,1 0-1 0,1-2-18 0,-2-1-3 16,1 3-1-16,0-3 0 0,0 0 9 0,1 3 2 15,-2-6 0-15,-2 6 0 0,0-6-52 0,3 4-12 16,-3-2 0-16,-5 2 0 0,1-4 54 0,-1 2 8 15,0-2 2-15,3 4 0 0,-3-4-50 0,3 0-14 16,-5 0 0-16,3 0 8 0,-5 0-8 16,0 0 0-16,0 0 0 0,0 0 0 0,2 0 16 0,-2 0 8 15,0 0 1-15,0 0 1 0,0 0-26 0,2 0 8 0,3 0-8 16,-5 0 0 0,0 0-17-16,0 0-9 0,0 0-2 0,0 0 0 15,0 0-28-15,0 0-7 0,0 0-1 0,0 0-1356 0</inkml:trace>
  <inkml:trace contextRef="#ctx0" brushRef="#br0" timeOffset="169562.67">1748 8406 1030 0,'0'0'29'0,"0"0"7"0,0-4-36 0,-2 2 0 0,2-4 0 0,0 2 0 0,0 0 95 0,0 4 12 15,0 0 2-15,0-3 1 0,0-2-22 0,0 5-4 16,-2-4 0-16,2 4-1 0,0 0-3 0,0 0-1 15,0 0 0-15,0 0 0 0,0 0-1 0,0 0 0 16,0 0 0-16,0 0 0 0,0 0-18 0,0 0-3 16,0 0-1-16,0 0 0 0,0 0-19 0,-2 4-4 15,-3 1-1-15,3 0 0 0,2 5-12 0,0 0-2 16,0 4-1-16,0-2 0 0,0 2 2 0,0 2 0 16,0 3 0-16,2 4 0 0,0-4 5 15,1 3 2-15,-1 0 0 0,0-1 0 16,3 1-9-16,-3 1-1 0,0-4-1 15,-2 1 0-15,2-2 0 0,-2 0 0 16,3 0 0-16,-3-3 0 0,0-3-3 0,-3 2 0 16,3 0 0-16,-2-2 0 0,2-4-12 0,-2 0 9 15,0 0-9-15,-1-4 8 0,3 2-8 0,0-6 12 0,0 0-12 0,0 0 12 16,0 0-28-16,-4-2-6 0,2-2-1 0,-1-2 0 16,1 0-139-16,0-4-28 0,2 2-6 0,0-6-895 15</inkml:trace>
  <inkml:trace contextRef="#ctx0" brushRef="#br0" timeOffset="171486.61">1724 8353 1666 0,'0'0'36'0,"0"0"8"15,0 0 2-15,0-4 2 0,0 2-39 0,0 2-9 0,0-4 0 0,0 4 0 0,0 0 58 0,0 0 10 16,0 0 1-16,0 0 1 0,2-2-8 0,-2 2-2 16,2-3 0-16,-2 3 0 0,5-1 4 0,-3 1 0 15,0 0 0-15,3 0 0 0,-3 1-7 0,2-1-1 0,3 0 0 16,-2 0 0-16,-1 0-6 0,3 3-2 0,0-3 0 0,2 0 0 16,0 0-19-16,-3 0-4 0,3 0-1 0,-5 0 0 15,5 0 8-15,2-3 2 0,-2 3 0 16,3-1 0-16,-3 1-22 0,4 0-4 15,-4-2 0-15,-1 2-8 0,4 2 8 0,-1-2-8 0,0-2 0 16,0 2 0-16,5 0 0 0,-5 0 0 0,1 0 0 0,-1 0 0 16,2 0 11-16,0 0-11 0,-2 0 10 0,5 0-10 15,-7 0 11-15,5 0-11 0,-1-3 12 0,0 3-12 16,0-1 10-16,3 1-10 0,-2-2 8 0,4 2-8 16,-5 0 0-16,2 0 8 0,3 0-8 0,-7 0 0 15,5 0 0-15,0-3 0 0,0 3 8 0,2 0-8 16,-6 0 0-16,2 0 0 0,2 0 0 0,-1 0 0 15,-1 0 8-15,4 0-8 0,-8 0 0 0,4 0 8 16,-1 0-8-16,3 0 0 0,0 0 0 0,-5 0 0 16,5 0 0-16,-3 0 8 0,2 0-8 0,-1 3 0 15,2-3 0-15,-3 0 8 0,3 2-8 0,1-2 0 16,-3 0 8-16,4 1-8 0,-7-1 0 0,5 3 8 16,-1-3-8-16,-1 0 0 0,1 0 0 0,-2 0 8 15,-1 2-8-15,3-2 8 0,-1 0-8 0,2 0 8 16,3 0 8-16,-5 0 2 0,1 1 0 15,-1 2 0-15,2-3-26 0,2 2-6 16,-5-2-1-16,2 1 0 0,1-1 15 0,2 3 0 0,0-3 0 16,-5 2 0-16,2-2 0 15,1 0 8-15,2-2-8 0,0 2 10 16,-2-3-10-16,2 3 8 16,-1-1-8-16,6-1 8 0,-8-2-8 15,6 4 10-15,-1-2-10 0,-3-1 10 0,1 2-10 16,0 1 10-16,0-2-10 0,0 2 10 15,-1-3-10-15,-3 3 8 0,4-1-8 16,-2 1 8-16,2 0-8 0,-3 0 0 16,0 0 0-16,1 0 8 0,0 0-8 0,0 0 0 15,-1-2 0-15,-1 2 0 16,2-3 8-16,-1 3-8 0,-2-1 0 16,5 1 8-16,-4 0 0 15,-1-2-8-15,3 2 12 0,-1 0-4 0,-2-2 1 16,1 2 0-16,-1-2 0 0,1 2 0 15,-1-2-9-15,-1 0 12 0,-2 2-12 16,4-2 12-16,-5 2-4 0,2-2 0 0,2 2 0 16,-1 0 0-16,-1 0-8 15,0 0 0-15,0-2 0 0,-5 2 0 16,3 0 0-16,3 0 12 16,-1 0-4-16,0-2 0 0,-2 2-8 0,0-2 0 0,2 2 0 15,-2-2 0-15,0 2 0 0,0-2 0 0,2 2 0 0,0-2 0 16,0 2 8-16,-2-2-8 0,3 0 0 0,-3 2 8 15,0 0-8-15,2-2 0 0,-1 0 0 0,4 2 8 16,-3-2-8-16,3 0 0 0,-8 0 0 0,3 0 0 0,3 2 0 16,1-2 0-16,-4 2 0 0,2 0 0 0,0-2 0 0,0 2 0 0,0 0 8 15,1 0-8-15,-1 0 0 0,0 0 8 0,-2 0-8 0,-1 0 8 0,6 0-8 16,-5 0 0-16,2 0 0 0,0 0-11 0,3 0 11 0,-5 0 0 16,2 0 10-16,3 0-10 0,-6-2 10 0,3 2-10 0,0-2 10 15,1 2-10-15,-1 0 0 0,0 0 0 0,5 2-11 0,-7 0 11 0,0-2 0 16,1 0 0-16,2 0 0 0,-1 0 0 0,-2 0 0 15,2 2 0-15,-2-2 8 0,0 0-8 0,0 0 0 16,2 0 0-16,0 2 0 0,-2-2 0 0,0 0 0 16,0 0 0-16,0 2 0 0,0-2 0 0,0-2 0 15,-2 2 0-15,-3 0 0 0,3 2 8 0,0-2-8 0,-1 0 0 16,0-2 0-16,1 4 8 0,0-2-8 0,-3 2 0 16,1-2 0-16,2 2 8 0,-3-2-8 0,1 2 0 0,1 0 0 15,1 0 0-15,-2 0 0 0,1-2 0 0,1 2 8 16,-2-2-8-16,1 0 0 0,-1 2 0 0,2-2 0 0,-4 0 0 0,4 0 0 15,-2-2 8-15,4 0-8 0,-5 2 0 0,3-2 0 0,-3 2 8 0,3 0-8 0,0-2 0 16,0 0 0-16,-3 2 0 0,1 0 8 0,-3 0-8 0,2 0 0 0,1 0 0 16,2 0 9-16,-1 0-9 0,-2 0 0 0,3 0 0 0,0 0 0 15,-3 0 0-15,3 2 0 0,0-2 0 0,2 2 0 0,-3-2 0 16,1 0 0-16,0 2 0 0,0-2 0 16,-1 0 0-16,3 0 0 0,-2 0 0 15,-1-2 0-15,1 2 0 0,2 0 0 0,-5 0 0 0,3 0 0 16,0 0 8-16,-3-2-8 0,3 0 0 0,-2 0 0 0,-1 0 0 15,1 2 9-15,-1 0 1 16,1-2 0-16,1 2 0 0,-1 0-10 16,-1 0 8-16,1 0-8 0,-1 0 8 0,0 0-8 0,1 0 0 15,-1 0 0-15,1 0 0 0,-1 0 0 16,-2 0 0-16,3 0 0 0,-1 2 0 0,-1-2 0 0,-1 2 0 0,2-2 8 16,-1 0-8-16,-1 0 0 0,-2 0 0 0,2 2 0 0,0-2 0 0,1 0 10 15,-1 0-10-15,2 0 12 0,-4 0-12 0,3-2 10 0,-1 2-10 0,-2 0 8 0,2-2-8 0,3 0 0 16,-1 2 0-16,3-2 0 0,-3 0 0 0,-1 2 18 0,1-2-2 15,0 0 0-15,0 2 0 0,1-2-16 0,-1 2-16 0,1 0 4 0,-1-2 0 0,3 2 12 16,-2 0 16-16,1 0-3 0,-1-2-1 0,-5 2-12 0,4 0-16 0,1-2 3 16,-1 2 1-16,3-2 12 0,0 2 16 0,-3-4-3 15,1 4-1-15,-1 0-12 0,1 0 0 16,1 0 0-16,-2 0 0 0,-4 0 0 0,0 0 0 16,0 0 0-16,5 0 0 0,-5 0 0 0,4-2 0 0,3 1 0 0,-2 1 0 15,-5 0 0-15,4 1 0 0,-4-1 0 16,5 0 0-16,-5 0 0 0,4 0 0 0,-4 0 0 0,5 0 0 15,-1 0 0-15,1 0 0 0,-1 0 0 0,-2 0 0 16,-2 0 0-16,0 0 0 0,5 0 0 0,-1 0 0 16,1 0 0-16,-3 0 0 0,-2 0 0 0,5-1 0 15,-1 1 0-15,-4 0 0 0,5 0 0 0,-3 0 0 16,2 0 0-16,0-3 0 0,3 3 0 0,-3-2 0 16,-1 2 0-16,1 2 0 0,-2-2 0 0,3 0 0 15,-1 0 0-15,1 3 0 0,2-3 0 0,-3 1 0 0,1-1 0 16,-3 2 0-16,2 0 0 0,1 0 0 0,-3-2 0 0,3 2 0 15,-1-2 0-15,-2 2 0 16,-2-2 0-16,3 2 0 0,1 0 0 0,-4-2 0 0,0 0 0 16,2 0 0-16,3 0 0 0,-5 0 0 0,0 0 0 0,0 0 0 15,1 0 0-15,-1 0 0 0,0 0 0 0,0 0 0 16,0 0 0-16,0 0-10 16,0 0 10-16,0 4 0 0,0 0 8 0,3 2-8 0,-3 0 0 15,0 0 0-15,2 0 0 0,-2 2-8 0,0 2 8 0,-2 0 0 16,2 2 8-16,0 0-8 0,-3 3 0 0,3 0 0 15,-1 0 0-15,1 1 0 0,0 0 0 0,0-2 0 16,0-3 0-16,0 4 0 0,-2-3 0 0,2-3 0 0,0 3 0 16,0-2 0-16,2 0 11 0,-2-2-3 0,0 0 0 15,0 0 0-15,1 0-8 0,-1-2 0 16,0 0 0-16,0-2 0 0,0-4 0 0,0 0 0 0,0 0 0 16,3 4 0-16,-1-2 0 0,-2-2 10 15,0 0-10-15,0 0 10 0,0 0-7 0,0 0-3 16,0 0 0-16,0 0 0 0,0 0-33 15,0 0-7-15,0 0 0 0,-5-2-1 16,2-2-91-16,0 2-17 0,-1 2-4 0,-1-2-803 16,1 0-161-16</inkml:trace>
  <inkml:trace contextRef="#ctx0" brushRef="#br0" timeOffset="172255.69">3845 8491 1177 0,'0'0'25'0,"-5"0"6"0,5 0 1 0,-4 3 2 0,-1-2-34 0,3 1 0 15,-3 1 0-15,1-2 0 0,4-1 109 0,-5 2 15 16,1 1 4-16,2 0 0 0,-1 1-7 0,1-2-1 16,2-2 0-16,0 0 0 15,-2 2-28-15,2-2-7 0,0 0-1 0,0 0 0 0,0 0 10 0,0 0 2 16,0 0 0-16,0 0 0 0,0 0-52 0,4 2-9 15,1-2-3-15,2 0 0 0,-1 0 10 0,-1 0 2 0,2 0 0 16,2 0 0-16,0 0-21 0,0 0-4 16,0 0-1-16,0-2 0 0,2 2-18 15,-3-2 0-15,3 4 0 0,-2-2 0 0,0 0 31 16,3 2-1-16,-8-2 0 0,3 2 0 0,0-2-30 0,-1 2 8 16,-1-2-8-16,-1 0 0 0,3 0 10 0,0 0-1 15,-3 0 0-15,-2 0 0 0,2 0-9 0,-1 0 0 0,-3 0 0 16,0 0 0-16,2-2 0 0,-2 2 0 0,0 0 8 0,0 0-8 15,0 0 0-15,0 0-16 0,0-4 4 16,0 4 1 0,0 0-119-16,-2-4-24 0,2 4-5 0,0 0-1 15,0 0-128-15,-7-2-25 0</inkml:trace>
  <inkml:trace contextRef="#ctx0" brushRef="#br0" timeOffset="172828.3297">3986 8473 1591 0,'0'0'35'0,"-3"-3"7"16,1-1 2-16,2-1 0 0,-2-1-35 0,0 0-9 0,-1 3 0 0,1-3 0 0,-2 2 104 0,1-2 18 16,-1 0 4-16,-3 0 1 0,3 0-19 0,-3 2-3 15,5-2-1-15,-7 0 0 0,2 4-17 0,0-2-4 16,-2 0-1-16,0 4 0 0,-1 0-40 0,1 0-8 16,0 0-2-16,0 2 0 0,-5 2 0 0,3 0 0 15,2 2 0-15,-5 0 0 0,3 0-20 0,3 4-4 16,-1 0 0-16,-2 2-8 0,2 0 0 0,2 0 0 15,0-3 0-15,3 3 0 0,-1-2 13 0,3 0-4 16,0 2-1-16,2 0 0 0,2-2-8 0,0 0 10 16,3 0-10-16,-1 0 10 0,3-1 2 0,2 0 0 0,2-1 0 15,-4-3 0-15,4 0 16 0,-3 1 3 0,6-3 1 16,-3 1 0-16,0-4-10 0,1 2-2 0,-1-2 0 16,2 0 0-16,-1-2-6 0,-2 1-2 0,-1-4 0 0,2 1 0 15,-2-2 16-15,3 0 4 0,-1-1 0 0,-2-4 0 16,0 2-20-16,-2 1-3 0,2-4-1 0,-3 2 0 15,-2-2-8-15,1 2 8 0,-3 0-8 0,2 0 8 16,1-2 4-16,-3 4 0 0,3-2 0 0,-5 3 0 16,0-4-12-16,0 4 0 0,0-1 0 0,-5 2 0 15,3 0 8-15,-3 0 0 0,1-2 0 0,-3 4 0 16,3 0-8-16,0 0 0 0,-3 0 0 0,-2 0 0 16,2 2 0-16,1 0-11 0,-1 0 3 0,0 0 0 15,3 0-5-15,-8 2-1 0,6 0 0 0,-3 0 0 16,2 2-83-16,0-2-17 0,-1 2-3 15,1 2-833-15,-2 0-166 0</inkml:trace>
  <inkml:trace contextRef="#ctx0" brushRef="#br0" timeOffset="179800.52">4508 8220 1432 0,'0'0'32'0,"0"0"6"0,0 0 2 0,0 0 0 0,-3-6-32 0,1 1-8 0,2-1 0 0,0 0 0 16,-2 5 90-16,2-3 17 0,0-2 3 0,0 2 1 16,0-2-36-16,0-2-7 0,0 2-2 0,0-2 0 15,2 0-5-15,0 0-1 0,1 0 0 0,-1-2 0 16,0 0-35-16,3 1-7 0,-3 0-2 0,2 0 0 0,3-3 19 0,0 2 3 15,0 0 1-15,-1-2 0 0,3-2-12 0,-3 2-3 16,3 1 0-16,0-4 0 16,3 1-12-16,-3 1-2 0,0-2-1 0,0 2 0 0,0 1 19 15,2 2 3-15,-2-4 1 0,1 2 0 0,4 2-32 16,-3-3 0-16,3 1-13 0,-3-3 4 16,0 3 9-16,0 3 0 15,1 1 0-15,0-2 0 0,0 0 0 0,-3 2 0 0,2 0 9 16,-2 0-9-16,0 4 8 0,0-2-8 15,-2 2 0-15,-1 1 0 16,3 0 0-16,-4 0 0 0,1-3 0 16,1 3 0-16,-3 1 0 0,1 1 0 15,-3 1 8-15,2 0-8 0,-1 0-24 16,-3 0-9-16,2 0-2 0,-2 0 0 0,0 0-97 16,0 0-20-16,0 0-4 0</inkml:trace>
  <inkml:trace contextRef="#ctx0" brushRef="#br0" timeOffset="180540.61">4474 7987 1656 0,'0'0'36'0,"0"0"8"0,0-3 2 0,0-2 0 0,0-1-37 0,0 1-9 16,-2-1 0-16,2 1 0 0,0 2 79 0,0 3 13 16,0 0 4-16,0 0 0 0,0 0-6 0,0 0-1 15,0 0 0-15,0 3 0 0,0 6-46 0,0 0-10 16,0 1-1-16,-3 2-1 0,3 2 1 0,0 0 1 15,3 2 0-15,-3 0 0 0,0 1 4 0,0 1 1 16,0-3 0-16,0 3 0 0,0-3-6 0,2-3-2 16,-2-2 0-16,0 0 0 0,0 2-6 0,0-4-2 0,0 2 0 15,2-4 0-15,-2 0-2 0,-2-2 0 0,2-1 0 16,0-3 0-16,0 4-9 0,0-4-3 0,0 0 0 16,0 0 0-16,0 0-8 0,-2-5 8 0,-1-1-8 15,1-2 8-15,1 2-8 0,-2-2 0 0,1-4 9 16,0 0-9-16,0 0 8 0,-1-2-8 0,1 2 10 15,0-2-10-15,2 2 0 0,-2 3 0 0,2-1-11 0,0 2 11 16,0-1-8-16,0 4 8 0,0-1 0 0,0 0 0 16,0 6 0-16,2-4 0 0,-2 0 0 0,0 4 0 15,0 0 0-15,0 0 0 0,0 0 0 0,0 0 0 16,7 0 0-16,-3 0 0 0,1 2 0 0,-2 0 0 16,4-2 0-16,-2 0 0 0,1 2 8 0,-1-2-8 15,2-2 16-15,-1 2-3 0,1-2 0 0,0 2 0 16,0-2 6-16,-1 2 1 0,1-2 0 0,-2 0 0 15,-1 0-1-15,1 0 0 0,-3 2 0 0,2-2 0 16,-1 4-9-16,-2-2-2 0,-1 0 0 0,0 0 0 16,0 0-8-16,0 0 10 0,2 2-10 0,-2 2 10 15,0 2-10-15,-2 0 0 0,1 2 9 0,-2 2-9 0,1-1 0 16,-2 2 0-16,1-1 0 0,-1 2 0 16,-1-3 0-16,1 3 0 0,-3 0 0 15,3-2 8-15,-3-2-8 0,2 2 0 16,1-2 8-16,-1 0-8 0,1-1 8 0,-1-1-8 15,1 3 8-15,2-3-8 0,-3 0 12 0,3-3-1 0,0 1-1 16,2-4 0-16,0 0-10 0,0 0 10 0,0 0-10 0,0 0 10 0,-5 0-18 16,5 0-4-16,0 0-1 0,-2-4 0 15,0 1-41-15,2-1-8 0,0-1-2 0,2 2 0 16,0-3-163-16,0 2-33 0,3-2-6 16,2 2-2-16</inkml:trace>
  <inkml:trace contextRef="#ctx0" brushRef="#br0" timeOffset="181401.79">5079 7591 1818 0,'0'0'40'0,"0"0"8"0,0 0 1 0,0 0 3 0,0 0-42 0,0 0-10 16,0 0 0-16,0 0 0 0,0 0 107 0,0 0 19 16,0 0 4-16,0 0 1 0,-2 3-35 0,0 6-8 15,-3-3 0-15,3 3-1 0,-3 3-28 16,3 2-6-16,0 0-1 0,0 2 0 0,-1 2-32 0,1-2-6 16,0 2-2-16,0 0 0 0,2-1 16 0,-3-1 4 0,3-2 0 0,-2 2 0 15,2-1-32-15,0 0 0 0,0-3 0 16,0-3 0-16,0 1 0 0,0-4 0 15,0-6 0-15,0 0 0 16,0 0-45-16,0 0-15 0,0 0-4 0,2-4 0 16,1 1-144-16,-1-3-28 0,0-3-7 0,0 0-1 15,1-3 7-15,-1-3 1 0,0 0 0 0,-2 1-168 16,0 2-32-16</inkml:trace>
  <inkml:trace contextRef="#ctx0" brushRef="#br0" timeOffset="181840.63">5024 7666 1825 0,'0'0'40'0,"0"0"8"0,-5 0 1 0,1-2 3 0,4 2-41 0,0 0-11 0,0 0 0 0,0 0 0 15,0 0 117-15,0 0 22 0,0-4 4 0,4-2 1 16,3 2-58-16,0 0-11 0,-3 0-3 0,4 0 0 16,1 2-16-16,0 0-3 0,3-2-1 0,-3 2 0 15,2 2-6-15,0 0-2 0,-2 0 0 0,-2 2 0 0,0 0-28 0,-1 0-7 16,0 2-1-16,-1 0 0 0,-1-2 4 0,-4 4 0 16,0-2 0-16,-2 2 0 0,0 2 0 0,0-2 0 15,-3 2 0-15,-1 0 0 0,2 0 16 0,-3-2 3 16,0 1 1-16,0-1 0 0,1 3-32 0,-1-3 0 15,2 0 0-15,1-3 0 0,4-3 0 0,-5 6 0 16,3 0 0-16,2-2 0 0,0-4 11 0,0 4-11 16,2 0 12-16,5 2-12 0,-2-4 8 0,-1 2-8 15,1-2 0-15,1 0 0 0,1 2 0 0,0 0 0 16,0 0 0-16,-3 2 0 0,2 2 0 0,1-2 0 16,-3 2 0-16,1-2 0 0,-3 1 0 0,-2 3 0 0,0 1 0 15,0-4 0-15,-2 1 16 0,0-2-3 0,-1 4-1 16,-1-2 0-16,-1 0-1 0,-1 0-1 0,0 0 0 15,-3 0 0-15,2-2 19 0,-2 0 4 0,0-2 1 16,-2-1 0-16,2 0-34 0,-3 0 0 0,3-3 0 16,-2 0 0-16,5-1 12 0,-3-4-12 0,0-1 12 0,2 1-12 15,1 1 8-15,-1-2-8 0,2 0 0 0,1-2 0 16,-1 2 0-16,3 0 0 0,0-4-12 0,2 0 3 16,2 2-95-16,3 0-20 15,-1 1-3-15,3-4-1 0,0 1-86 0,4 3-18 16,0-1-3-16,0 2-497 0,2-2-99 0</inkml:trace>
  <inkml:trace contextRef="#ctx0" brushRef="#br0" timeOffset="182315.26">5365 7732 1677 0,'-5'-6'36'0,"5"6"8"0,0 0 2 0,0 0 2 0,0 0-38 0,0 0-10 15,0 0 0-15,-4 1 0 0,-1-1 120 0,1 0 23 16,4 0 4-16,-2 2 1 0,-3 2-49 0,-2 1-10 16,1 1-1-16,0-1-1 0,-1 3-35 0,0-2-8 15,-2 2 0-15,0 2-1 0,2 0-7 0,-2-2-2 16,0 0 0-16,0 1 0 0,5 2-17 0,-3-1-3 16,0-1-1-16,1 1 0 0,2-2-4 0,-3-2-1 0,3 0 0 0,-1-2 0 15,1 0-22-15,1-2-5 0,3-2-1 0,-4 0 0 31,4 0-89-31,-2-2-19 0,2-4-3 0,0-2-1 16,-3-1-12-16,3-2-4 0,3 1 0 0,1 1 0 16,-2-1 74-16,3 2 14 0,-3 0 4 0,0 2 0 0,1-2 44 0,-1 2 12 0,0 2 0 0,-2 2 0 15,0 0 43-15,0 2 10 0,0 0 3 16,0 0 0-16,0 0 19 16,0 0 4-16,0 0 1 0,0 0 0 0,-2 6 0 0,2 2 0 0,2-4 0 0,0 2 0 15,1-2 12-15,-1 2 4 0,2-1 0 16,0 4 0-16,3-3-36 0,2-3-6 15,-2 3-2-15,2 0 0 0,2 0-4 0,-2-2 0 0,0 1-1 0,0 1 0 16,-2 0-19-16,-1-3-4 0,3 1-1 0,-3 0 0 16,1-2-7-16,-2-2-2 0,-1 0 0 15,1 0 0-15,-5 0-2 0,0 0-1 0,2 4 0 16,0 0 0-16,0-2-11 0,-2-2 8 16,0 0-8-16,0 0 8 0,0 0-8 0,0 0 0 0,0 0 0 0,0 0 0 15,0 6-44-15,0-6-13 0,0 0-3 0</inkml:trace>
  <inkml:trace contextRef="#ctx0" brushRef="#br0" timeOffset="184898.47">1157 8841 1789 0,'0'0'39'0,"0"0"8"0,0 0 1 0,0 0 4 0,-3-5-42 16,3 5-10-16,-2-1 0 0,2 1 0 0,0 0 72 0,0 0 13 16,0 0 3-16,0 0 0 0,-2-5-20 0,2 5-3 15,0 0-1-15,0 0 0 0,0 0-11 0,0 0-2 16,2-1-1-16,0-1 0 0,5 2-17 0,0-4-3 15,0 4-1-15,-1-2 0 0,3-2 6 0,3 2 1 16,1 0 0-16,0 0 0 0,3-2-3 0,-1 4 0 16,-3 0 0-16,6 0 0 0,-3 0-10 15,5 0-3-15,-4 0 0 0,2 2 0 0,-3-2-6 16,1 2-2-16,2-2 0 0,-5 2 0 16,0 0-2-16,1 0-1 0,-3 0 0 15,3 0 0-15,1-2 3 0,-3 0 0 16,-6 0 0-16,5 0 0 0,0 2-12 15,0-2 0-15,-2 0 0 0,3-2 0 0,-3 2 20 16,0 0-2-16,-7 0 0 0,5 0 0 0,-1 0-5 16,-1 0-1-16,-1 0 0 0,-4 0 0 0,3 0-12 0,-3 0 0 0,0 0 8 0,0 0-8 0,0 0-23 15,0 0-7-15,0 0-2 0,0 0 0 0,0 0-144 16,-5 0-30-16,-4 2-6 0,2 2-936 0</inkml:trace>
  <inkml:trace contextRef="#ctx0" brushRef="#br0" timeOffset="185954.49">1134 8863 1721 0,'0'0'72'0,"0"0"-57"0,0 0-15 0,0 0 0 15,0 0 88-15,0 0 16 0,0 0 2 0,0 0 1 16,0 0-28-16,0 0-6 0,-1 3-1 0,1 3 0 16,-3 0-16-16,1 3-3 0,2-2-1 0,0 3 0 15,0 0-11-15,0 2-2 0,0 2-1 0,2 2 0 16,-2-2 2-16,0-1 0 0,3 3 0 0,-2 2 0 15,-1 2-4-15,2 0 0 0,1 2 0 0,-1 2 0 16,-2-3-2-16,2 3-1 0,0-2 0 0,1 2 0 16,-1-2-11-16,0-3-2 0,0 2-1 0,-2 0 0 15,3 1 9-15,1 0 3 0,-2 0 0 0,-2 2 0 16,3 0-31-16,-1-1 0 0,0 1 0 0,-2 0 0 16,2-2 0-16,-2-1 16 0,3 1-2 0,-1 0 0 15,0 0-2-15,0-2 0 0,-2 2 0 0,0 2 0 16,0 1-1-16,0-1-1 0,3 0 0 0,-3 2 0 15,0-2-1-15,2-1 0 0,-2-1 0 0,0 2 0 16,2-6 11-16,-2 2 3 0,2-1 0 0,1 3 0 16,-3-2-23-16,2 2-16 0,-2 1 2 15,0 1 1-15,2 0 13 0,-2-2 0 0,2 0 0 0,-2-6 0 0,3 0 16 0,-3 0-3 16,0 1-1-16,2 3 0 16,-2 2-12-16,2 0-12 0,-2-4 3 15,0 6 0-15,2-1 9 0,-2-3 0 0,3-4 8 0,-3 2-8 16,0 4 9-16,0-3-9 0,0-1 12 15,0-2-12-15,0 2 12 0,0-2-4 0,2 0 0 16,-2 2-8-16,0 0 8 0,2 0-8 0,-2 1 0 0,2-1 0 16,-2-2 8-16,3 4-8 0,-3 0 0 0,0 1 0 0,2-4 0 0,-2 0 0 15,0 3 0-15,2-4 0 0,-2-4 8 0,2 0-8 16,-2 0 0-16,2 4 0 0,-2-3 8 0,2 8-8 16,-2 3 0-16,0-1 0 0,2-7 8 0,-2-2-8 0,3-2 0 0,1 0 0 15,-4 1 0-15,0-2 0 0,2-4 8 0,-2 8-8 16,3 6 0-16,-3 3 0 0,0-4 8 0,2-1-8 15,-2-2 0-15,0-6 0 16,0-11 0-16,2 12 0 0,-2 16 0 0,0-2 0 16,0-8 0-16,2-8 0 0,-2-10 8 0,3 4-8 0,-1 4 0 0,0 4 0 15,-2 4 0-15,0-7 0 0,0-9 8 0,0 0-8 16,0 0 0-16,2 6 0 0,-2 4 0 0,3-4 0 16,-3-6 8-16,0 0-8 0,0 0 0 0,0 0 0 15,0 0 0-15,0 4 0 0,2 6 0 0,0-6 0 16,0-10 0-16,-2 6 0 0,3 10 0 0,-1-4 0 15,-2-6-9-15,2 4 9 0,0 0-8 0,-2-4 8 16,0 0-8-16,3 4 8 0,1 2-8 0,-4-6 8 0,2-8 0 0,1 0 0 31,-1 0 0-31,0 4 0 0,-2 4 0 0,0 0-8 0,0 0 8 0,5-2 0 16,-1 2 0-16,1 0-8 0,-1 0 8 0,1 0 0 16,3-2 0-16,1 6 0 0,-2 8 0 0,2-6-8 0,2-10 33 0,0 2 7 15,3 0 2-15,-3 2 0 16,5 4-58-16,-8 0-12 0,5-2-3 0,1-2 0 0,-1-2 11 15,1-2 3-15,2 2 0 0,-3-2 0 16,2 2 38-16,1-2 8 0,0 2 2 0,2 4 0 0,-7 6-37 16,2-2-7-16,3-6-2 0,-1-4 0 0,3-2 37 0,-2 8 7 0,-5 8 2 15,3-2 0-15,-3-6-23 0,0 0 0 0,-3 4 0 16,4-4 0-16,-3 0 0 0,-5-1 0 16,3 5 0-16,0-1 8 0,-3-5-8 15,1-2-12-15,-1-1 4 0,-2 2 0 16,1-4-70-16,-1 2-14 0,0-1-2 0,0-2-856 0,1 4-171 15</inkml:trace>
  <inkml:trace contextRef="#ctx0" brushRef="#br0" timeOffset="186559.6">1422 10039 2019 0,'0'0'44'0,"0"0"10"0,0 0 2 0,0 0 0 0,0 0-44 0,0 0-12 0,0 0 0 0,0 0 0 16,0 0 106-16,-2-2 19 0,2 2 4 0,0 0 1 15,0 0-43-15,0 0-9 0,0 0-2 16,0 0 0-16,4-2-24 0,1 2-6 15,2-2-1-15,-1 2 0 0,1-2-12 0,0 1-2 0,0 1-1 0,-1 0 0 16,6-3-16-16,-6 1-3 0,3 2-1 0,-4 0 0 16,2 0-10-16,1-1 0 0,-1 1 0 0,-1 0 0 15,1 0 0-15,-2 0 0 0,-1 0 0 0,1 0 0 16,-1-3 0-16,1 1 13 0,-1 2 0 16,-4 0 0-16,0 0-72 0,0 0-14 0,2-1-3 15,-2 1-1-15,0 0-87 0,0 0-18 0,0 0-3 16,0 0-1-16</inkml:trace>
  <inkml:trace contextRef="#ctx0" brushRef="#br0" timeOffset="187092.11">1583 9944 1796 0,'0'0'40'0,"0"0"8"0,-2-4 1 0,0 0 1 0,0-2-40 0,-1 4-10 16,-1-2 0-16,-1 0 0 0,1 0 104 0,-5 0 20 0,4-1 3 0,-1 0 1 15,1 1-36-15,1 2-8 0,-3-2 0 0,0 2-1 16,1-2-16-16,-1 1-3 0,1-2-1 0,-1 4 0 16,0 1-27-16,0 1-4 0,-4-1-2 0,4 2 0 15,-2-2-6-15,0 3 0 0,-2 0-1 0,2 1 0 16,5 2-7-16,-5 5 0 0,0-4-1 0,-2 5 0 16,4 0-15-16,1 0 9 0,-3 2-9 0,4-2 8 15,1 2-8-15,-1-2 0 0,3 1 0 0,2 2 0 16,4 0 0-16,-1 1 0 0,1-2 0 0,3 0 0 15,-3-2 0-15,3 0 8 0,2 0-8 0,2-1 0 16,1 1 25-16,-4-1 0 0,1-4 0 0,2 3 0 16,0-2 1-16,1-2 0 0,-1-4 0 0,2 2 0 15,-1-2-1-15,-1 0 0 0,-1-2 0 0,2-2 0 0,-1 2-5 16,0-4 0-16,0 0-1 16,-2-2 0-16,-4 0-3 0,-1-2 0 0,3 0 0 15,0 0 0-15,0-2 0 0,-3-2 0 0,-2 0 0 16,2 0 0-16,-4-1-16 0,2 1 10 0,-2 0-10 15,3 2 8-15,-3 0-8 0,0 0 0 0,-3 0 0 0,3 0 0 16,-2 1 15-16,0-1 1 0,-2-1 0 0,2 4 0 0,0-1-16 16,-1 2 9-16,1-2-9 0,-5 2 8 0,3 0-8 0,-1 2 0 15,-1-2 0-15,1 2 0 0,1 0 0 0,-1 0 0 16,-4 0 0-16,5 0 0 0,-5 4 12 0,2-2 0 16,0 2 0-16,0 0 0 15,3 0-35-15,-2-2-6 0,1 2-2 16,1 2 0-16,-1-2 10 0,1 0 1 0,-1 2 1 0,1 0 0 15,-1 2-97-15,-1-2-19 0,1 2-4 0,1 0-801 16,1 2-161-16</inkml:trace>
  <inkml:trace contextRef="#ctx0" brushRef="#br0" timeOffset="197347.34">1420 11425 1537 0,'0'0'33'0,"0"0"7"0,0 0 2 16,0 0 2-16,0 0-35 0,0 0-9 0,-2-3 0 0,2 3 0 0,0 0 99 0,-2-3 17 16,2-2 4-16,0 5 1 0,0 0-23 0,0 0-5 15,0 0-1-15,0 0 0 0,0 0-28 0,0 0-7 16,0 0-1-16,0 0 0 0,0 6-29 0,0 2-7 15,0 2 0-15,-2-2-1 16,2 2-11-16,0 0-8 0,0 2 9 0,0 0-9 0,2 1 11 0,-2 2-11 16,0 0 12-16,0 3-12 0,2 0 24 0,-2-4-1 15,-2 0-1-15,2-2 0 0,0 0 5 16,0-4 1-16,0 0 0 16,0-1 0-16,0-1-2 15,0-2 0-15,0-4 0 0,0 0 0 0,0 0-2 0,0 0-1 0,0 0 0 0,0 0 0 0,0 0 0 16,0 0 0-16,0-4 0 0,-2 1 0 0,2-3-9 15,-2 0-2-15,2-4 0 0,0 0 0 16,0 0-12-16,2-4 9 16,-2 2-9-16,0-4 8 0,2 2-8 0,0-2 0 15,0 3 9-15,0-1-9 0,3 2 0 0,-1 0 0 16,1 0 0-16,-1 4 0 0,1-2 0 16,1 4 0-16,-1 0 0 15,-1 2 0-15,3 0-8 0,-2 3 8 16,4-2-8-16,-3 6 8 0,-1-2-12 0,2 3 2 0,-5 2 1 15,5 2 0-15,-3 0 9 0,2 2-8 16,-1 2 8-16,-1 0-8 16,1 2 8-16,-1 0-8 0,-2-1 8 0,1 2-8 15,-1-2 8-15,0-1 8 16,-2 0-8-16,2-2 11 0,-2 0-11 16,0-2 0-16,3 0 0 0,-3-6 0 15,0-2-13-15,0 0-5 0,-3 3-1 0,3-3 0 16,0 0-92-16,0 0-18 0,0 0-4 0,-2-3-1 0,0-1-105 15,-3-4-21-15,1-2-4 0,-1-2 0 0</inkml:trace>
  <inkml:trace contextRef="#ctx0" brushRef="#br0" timeOffset="197834.8897">1447 11539 1648 0,'0'0'36'0,"-5"3"8"0,1 0 2 0,-1 1 0 0,1 1-37 0,-1-2-9 0,3-1 0 0,2-2 0 0,0 0 98 0,0 0 18 0,0 0 3 0,0 0 1 0,0 0-44 0,0 0-8 0,5 2-1 0,-1-2-1 16,1-2-8-16,1 2-2 0,1-2 0 0,2-1 0 16,0 0-2-16,2 0-1 15,-2-2 0-15,0 1 0 0,0 2-40 0,2-2-13 0,0 2 8 0,0-2-8 16,1 3 17-16,1-4 0 0,-4 4 0 0,0-1 0 15,2 2-2-15,1-3-1 0,-4 3 0 0,1 0 0 16,-2 3-14-16,-3-1 0 0,3 2 0 0,-3 2 0 16,1 0 28-16,-3-3 4 0,3 0 0 0,-3 0 0 15,0 3-32-15,3 0 0 0,-1 4 0 0,-2-2 0 16,3 2 0-16,-1 0 0 0,-1-2 0 0,1 2 0 16,1-2 0-16,-1 0-21 0,3 0 3 0,-1-1 1 15,5-1 17-15,-4-2 0 0,0 1 0 0,-3-2 0 16,3 0 16-16,-3-2-4 0,3-1 0 0,-7 0 0 15,7-1 6-15,-3-2 1 0,1 0 0 0,-1-2 0 16,1 0-2-16,-1-1 0 0,-1 0 0 0,-1 0 0 16,0 0-8-16,3 2-1 0,-5 4-8 0,0 0 12 0,0 0-12 15,0 0 0-15,0 0 0 0,0 0 0 16,3 4 0-16,2 3 0 0,-1 2-9 0,1 0 9 0,-3 1 0 16,0 1-9-16,1 1 9 0,-1-1 0 0,0 1 0 0,-2-2 0 15,0 0 0-15,0 0 0 0,-2 0 0 0,0-1 0 16,-1 2 8-16,1-4-8 0,0 3 20 0,2-4-1 15,-5 2 0-15,1-2 0 0,-1-2 5 0,2 2 0 16,-4-4 1-16,2 0 0 0,1 0 3 0,-3-2 0 16,3-2 0-16,-3 0 0 0,0-1-3 0,0 0 0 15,1 0 0-15,-1-2 0 0,2 1-25 0,-1-2 0 16,-1 3 0-16,0-2 0 0,1 1 0 0,2 1 0 16,-1 0 0-16,1 0 0 0,-1 0 0 0,1 2 0 0,1-1 0 15,1-1 0-15,2 3-16 0,-2 0-1 0,0-1-1 0,-1-1 0 31,3 2-72-31,0 0-14 0,0 0-4 0,0 0-1280 0</inkml:trace>
  <inkml:trace contextRef="#ctx0" brushRef="#br0" timeOffset="212975.21">8247 8620 673 0,'0'0'14'0,"0"0"3"0,0 0 1 0,0 0 2 0,0 0-20 0,0 0 0 0,0 0 0 0,0 0 0 16,0-3 17-16,0 3-1 0,0 0 0 0,0 0 0 15,0 0 19-15,0 0 3 0,0 0 1 0,0 0 0 0,0 0-21 16,0 0-4-16,0 0-1 0,0 0 0 16,0 0 6-16,0 0 1 0,0 0 0 0,0 0 0 15,0 0 16-15,0 0 3 0,0-5 1 0,0 5 0 0,0 0-16 16,0 0-4-16,0 0 0 0,0 0 0 0,0 0 20 0,0 0 3 15,0 0 1-15,0 0 0 0,0 0 8 0,0 0 1 16,0 0 1-16,0 0 0 0,0 0-13 0,0 0-2 16,0 0-1-16,0 0 0 0,0 0 6 0,0 0 2 15,0 0 0-15,0 0 0 0,0 0-27 0,0 0-6 16,0 0-1-16,0 0 0 0,0 0 28 0,0 0 4 16,0 0 2-16,0 0 0 0,0 0-13 0,0 0-2 15,0 0-1-15,0 0 0 0,0 0 1 0,0 0 0 16,0 0 0-16,0 0 0 0,0 0-13 0,0 0-2 15,0 0-1-15,0 0 0 0,0 0-15 0,0 0 9 0,0 0-9 16,0 0 8-16,0 0-8 0,-4-1 0 0,4 1 0 0,-3-3 0 16,3 3 8-16,0 0-8 0,0 0 12 15,0 0-4-15,0 0-8 0,0 0-16 0,0 0 4 0,-4-2 1 16,4 2 11-16,0 0 0 0,0 0 0 0,0 0 0 16,-5-4 0-16,5 4 0 0,0 0 0 0,0 0-8 15,0 0 8-15,0 0 0 0,0 0 8 0,0 0-8 16,0 0 0-16,0 0 0 0,0 0 0 0,0 0 0 15,0 0 0-15,0 0 0 0,0 0 0 0,0 0 0 16,-4-1 9-16,4 1-9 0,0 0 12 0,0 0-12 16,0 0 32-16,0 0 0 0,-2-2 0 0,2 2 0 15,0 0-14-15,0 0-3 0,-5-3-1 0,5 3 0 16,0 0 2-16,0 0 1 0,0 0 0 0,0 0 0 16,0 0 11-16,0 0 3 0,0 0 0 0,0 0 0 15,0 0-31-15,0 0 8 0,0 0-8 0,0 0 0 0,0 0 11 16,0 0-1-16,0 0 0 0,0 0 0 0,0 0 1 0,0 0 0 15,0 0 0-15,0 0 0 0,0 0-1 16,0 0 0-16,-2 5 0 0,2 0 0 0,-2 0 0 0,2 1 0 16,-3 0 0-16,3-3 0 0,3 3 11 0,-3 0 3 15,2 0 0-15,-2 0 0 0,0 4-24 0,0-2 0 16,2 2 0-16,-2 0 0 16,0 0 10-16,2 2-2 0,-2-3-8 0,3 3 12 0,-3 3-12 15,0-3 0-15,0 1 0 16,2 1 0-16,-2-2 11 0,0 2-11 0,2 0 12 0,0 0-12 15,-2-2 15-15,0 0-4 0,3 3-1 0,-3-1 0 0,2 0-10 16,0 2 10 0,-2-2-10-16,2 0 10 15,1-2-10-15,-3 2 0 0,2-3 0 16,-2 6 8-16,2-4 2 0,-2 1 0 16,0 2 0-16,2-2 0 0,-2 2-10 15,3 0 10-15,-3 0-10 0,2 2 10 16,-2 0-10-16,0-1 12 15,2 3-12-15,-2-2 12 0,2-1-12 16,-2 1 12-16,0-2-12 0,3 2 12 16,-3 0-12-16,2-2 8 0,0 2-8 15,-2 0 8-15,0 0-8 0,0-5 8 16,0 3-8-16,0 0 8 0,0 0-8 0,0 0 12 16,0 0-12-16,0 0 12 0,0-1-12 0,2 3 8 15,-2-2-8-15,3 0 8 0,-6-2 0 0,3 2 0 16,3 0 0-16,-3-1 0 0,2 2-8 0,-2-1 0 15,0-1 0-15,2 1 0 0,-2-2 0 0,0 2 0 0,0 0 0 16,2 0 0-16,-2-2 0 0,0 2 8 16,0-3-8-16,0 1 8 0,0 2-8 0,0 0 0 0,0 2 0 15,2-2 0-15,-2-2 0 0,0-1 0 16,0 3 0-16,0-2 0 0,0 2 0 16,0-2 0-16,2 2 0 0,-2-2 0 0,0 1 0 15,0-3 0-15,0 3 0 16,0-2 0-16,0-1 0 0,2 2 8 0,-2 0-8 0,0 2 8 0,0-2-8 15,0 0 0-15,0 0 0 0,3 0 0 16,-3-1 0-16,0 2 0 0,0 0 8 16,0 1-8-16,2 0 0 0,-2-2 0 15,2 3 0-15,-2 1 0 0,0-2 0 16,2-2 0-16,-2-4 0 0,0 2 0 16,0 4 0-16,3 0 0 0,-3-2 0 0,0 2 0 15,0-2 0-15,0-1 0 0,0 2 0 0,0-2 0 16,0 1 0-16,0 2 0 0,0 2 8 0,0-4-8 0,0-2 0 15,0-3 0-15,0 1 0 0,0 1 0 16,0-2 0-16,0 3 8 0,0-2-8 16,-3 2 0-16,3-2 0 0,0 0 0 0,0-2 0 0,0-2 0 15,-2 1 0-15,2 4 0 0,0 2 8 0,0-1-8 16,0-3 0-16,2 0 0 0,-2 1 0 0,0 0 0 0,0-10 0 16,0 4 0-16,-2 2 0 0,2 2 0 0,0-2 0 0,-2 2 0 15,2 2 0-15,2-2 0 0,-2-8 0 0,0 4 0 0,0 2 0 16,0 0 0-16,0 1 0 0,-2-1 0 0,2-6-10 0,0 0 10 0,0 0-32 15,0 0-1-15,0 0 0 0,0 0 0 0,0 0-141 0,-5-1-28 16,1-4-6-16</inkml:trace>
  <inkml:trace contextRef="#ctx0" brushRef="#br0" timeOffset="213837.87">7816 10482 1490 0,'0'0'32'0,"0"0"8"0,0 0 0 0,0 0 3 0,0 0-35 0,0 0-8 0,0 0 0 0,0 0 0 15,0 0 99-15,0 0 17 0,0 0 4 0,0 0 1 16,0 0-33-16,0 0-8 0,2 4 0 0,0-1-1 0,1 3-11 0,-1 3-1 15,0-2-1-15,-2 1 0 0,2 1-10 0,1 0-1 16,-1 3-1-16,-2 0 0 0,2 0-20 0,0-2-4 16,1 0-1-16,-1 0 0 0,-2 4-5 0,0-1-2 15,0 3 0-15,0 1 0 0,0-2 0 0,0 1 0 16,-2 0 0-16,2 0 0 0,0-2-2 0,-3-2-1 16,3 0 0-16,0 1 0 0,-2-1-3 0,2 2 0 15,0-6 0-15,-2 2 0 0,2-4-4 0,0 0 0 16,0 2-1-16,0-2 0 0,0-6 0 0,0 4 0 15,0 0 0-15,0 2 0 0,0-3-2 0,0-3 0 16,0 0 0-16,0 0 0 0,2 6-9 0,-2-6 8 16,0 3-8-16,0 0 8 0,2 2-8 15,1 1 8-15,-3-2-8 0,0-1 8 0,0-3-8 16,0 0 0-16,0 0 9 0,0 0-9 0,0 0 8 0,0 0-8 16,0 0 8-16,0 0-8 0,4 0 12 0,1 0-3 15,-3-2 0-15,0-2 0 0,3 4-1 0,-1-1 0 16,1-4 0-16,1 4 0 0,1-1-8 15,0-1 0-15,0 0 9 0,1-1-9 0,1 2 0 0,0 2 0 16,0-3 0-16,2 0 8 0,3 1-8 0,-1 0 0 16,-2 0 0-16,2-2 8 0,-2 0-8 15,1 0 0-15,1 2 0 0,-2 0 0 16,1-2 0-16,-1 2 0 0,0 0 0 16,0 0 8-16,0 0-8 0,0 2 9 0,-2-2-9 0,0 2 10 15,0-2-10-15,0 2 10 0,0-2-10 0,0 2 10 0,-2 2-2 16,0-2-8-16,1 0 12 15,-1 0-4-15,-1 0 0 0,1 0 0 0,-2 2 0 0,1 0 0 0,-1 0 0 16,2 0 0-16,-3 0 0 16,1-2 0-16,-5 0 0 0,4 2-8 0,-4-2 12 0,5 2-4 0,-1 0 0 0,-4-2-8 15,0 0 12-15,0 0-4 0,5 2-8 0,-5-2 8 0,0 0-8 0,4 2 8 0,-4-2-8 16,0 0 0-16,0 0 0 0,0 0 0 0,0 0 0 16,0 0 0-16,0 0 0 0,0 0 0 0,0 0 0 0,0 0-11 15,2 0 3-15,-2 0 0 16,0 0-46-16,0 0-9 0,0 0-1 0,0 0-1 15,0 0-130-15,3-4-25 0,-1-2-6 0</inkml:trace>
  <inkml:trace contextRef="#ctx0" brushRef="#br0" timeOffset="-214641.23">7923 9829 1792 0,'0'0'40'0,"0"0"8"0,0 0 1 0,0 0 1 0,0 0-40 0,0 0-10 0,0 0 0 16,0 0 0-16,0 0 64 0,0 0 10 0,0 0 2 0,5 0 1 15,-1-4-10-15,1 4-3 0,-1-2 0 0,5 2 0 16,-2-2 0-16,2 0 0 0,0 0 0 0,2-2 0 15,0 0-18-15,2 2-4 0,-2-2-1 0,1 2 0 16,-1 0-8-16,0-2-1 0,-2 2-1 0,0-2 0 16,0 2 2-16,-3 0 1 0,1-2 0 0,-3 2 0 15,3 1-2-15,-2-2-1 0,-1 3 0 0,-2 0 0 16,3-2-15-16,-5 2-4 0,2-1 0 0,-2 1 0 16,0 0-4-16,0 0-8 0,0 0 11 0,0 0-11 15,0-3 0-15,0 3 0 0,0 0 0 0,0 0 0 16,0 0-63-1,-2-3-13-15,-3 0-2 0,3 3-1 16,2 0-108-16,-4-2-21 0,-3 4-5 0</inkml:trace>
  <inkml:trace contextRef="#ctx0" brushRef="#br0" timeOffset="-214081.51">8001 9682 1796 0,'0'0'40'0,"0"0"8"0,0 0 1 0,0 0 1 15,0 0-40-15,0 0-10 0,0 0 0 0,0 0 0 0,0 0 109 0,0 0 20 16,0 0 4-16,0 0 1 0,2 0-28 0,-2 0-6 0,0 0 0 0,0 0-1 16,0 0-31-16,5 4-7 0,-3 2-1 0,0-2 0 15,1 2-17-15,-1 0-4 0,-2-6-1 16,2 4 0-16,0 2-16 0,1 0-3 0,-1 2-1 0,-2 2 0 15,0-1-5-15,2 1-1 0,-2 1 0 0,2-2 0 16,-2 1 1-16,3 0 0 0,-1 2 0 0,-2-2 0 16,0-2 1-16,0 2 0 0,0-1 0 0,0 0 0 15,2-3-5-15,-4 2-1 0,2-3 0 0,0 1 0 16,0 0-8-16,2 0 0 0,-2 0 0 0,0-6 8 16,0 0-8-16,0 0 0 0,0 0 0 0,0 0-11 15,0 0-28-15,0 0-5 16,0 0-2-16,0 0 0 0,0-6-122 0,2 0-25 15,-2 0-5-15,3-1-1 0,-1-2-65 0,0 2-12 16</inkml:trace>
  <inkml:trace contextRef="#ctx0" brushRef="#br0" timeOffset="-213057.65">8086 9674 1753 0,'0'0'38'0,"-2"-2"8"0,2 2 2 0,-4-4 2 0,-1 0-40 0,1 2-10 15,-1-2 0-15,1 0 0 0,-1 2 86 0,1-1 15 16,-3 0 3-16,3 1 1 0,-1 1-22 0,-2-2-5 16,3 3-1-16,-3 0 0 0,3-2-8 0,-3 2-1 15,0 2-1-15,0 1 0 16,1 0-24-16,0 1-5 0,-3 2-1 0,2 2 0 0,-2-2-18 0,0 2-4 16,2 0-1-16,-2 2 0 0,0 2-3 0,0 0-1 15,2 1 0-15,3 2 0 0,-3-2-10 0,3 1 10 0,0-2-10 16,-1 2 10-16,3-4 6 0,0 2 0 15,0 0 1-15,2-3 0 0,2 2-17 0,-2-1 0 16,0-1 0-16,2 0-9 0,3 0 9 0,-3 0 8 0,2 0-8 16,0-1 11-16,1 0 3 0,-1-2 1 0,3 2 0 0,0-2 0 15,-1 2 4-15,1-2 1 0,0-2 0 16,0 0 0-16,-1-2 3 0,1 1 1 0,0 0 0 16,0-1 0-16,2-4-24 0,-3 2 0 0,3-4 0 15,0 2 0-15,0-2 9 0,-3 0 4 0,3-2 1 16,0-2 0-16,0 2 4 0,-2-2 1 0,0 0 0 0,0 0 0 15,2 0-3-15,-3-1-1 0,-2-2 0 0,3 4 0 16,-3-3-5-16,1 2-1 0,-3-1 0 16,3 2 0-16,-3-1-9 0,0-2 12 0,0 2-12 0,1-2 12 15,-3 2-12-15,2 0 0 0,-2-2 9 0,-2 4-9 16,2-2 0-16,0 1 8 0,-3-2-8 16,3 3 0-16,-2-1 0 0,0-1 0 0,2 2 0 15,-2 2 8-15,-1-2-8 0,1-2 0 16,-2 0 0-16,1 2 0 0,1 0 0 0,-2 2 0 0,1-2 8 0,-1 2-8 15,0-2 0-15,0 2-12 0,-3 0 2 0,2 0 0 16,-1 0-1-16,-1 2 0 0,0-2 0 0,0 3 0 16,-2-2-8-16,0 3-1 0,3-2-1 0,-3 1 0 15,2 1-48-15,2 1-10 0,-3 1-1 0,1 1-1 16,1 0-87-16,-1-1-18 0,2 4-3 16,1 0-1-16</inkml:trace>
  <inkml:trace contextRef="#ctx0" brushRef="#br0" timeOffset="-212169.64">8390 10940 1556 0,'0'0'44'0,"0"0"10"0,0 0-43 0,0 0-11 16,0-4 0-16,0 4 0 0,0 0 92 0,0 0 16 16,0 0 3-16,0 0 1 0,0 0-5 0,0 0-1 0,0 0 0 0,0 2 0 15,0 4-38-15,0 0-7 0,0 4-1 0,2 0-1 16,-2 0 1-16,0 2 0 0,0 0 0 0,0 0 0 15,0-1-22-15,0 1-4 0,0 0-1 0,0 0 0 16,0 0 4-16,0-2 1 0,0 2 0 0,-2-4 0 16,2 2-10-16,-3 0-1 0,1-4-1 0,2 2 0 15,-2-1-3-15,2-1-1 0,0 0 0 0,0-6 0 16,0 0-6-16,-2 4-2 0,2-4 0 16,0 0 0-16,0 0 3 15,0 0 1-15,-5 5 0 0,5-5 0 0,0 0-1 0,0 0 0 16,-2-5 0-16,-2 1 0 0,2-2-8 0,0 0-1 0,-1-1-8 15,3-4 12-15,0 2-12 0,3-1 0 16,-1-2 8-16,0 0-8 0,0-2 0 16,2 2 0-16,1-3 0 0,1 0 0 15,1 2 0-15,-2 1 0 0,1 0-8 16,1-2 8-16,0 4 0 16,0 2 0-16,-1 2-8 0,1 2 8 0,0-2 0 15,0 4-8-15,-1 0 8 0,-1 2 0 0,1 2-13 0,1 0 4 16,-1-2 1-16,1 6 0 0,0 4-2 15,0 0 0-15,-1 4 0 0,-1 0 0 16,2-1 10-16,-3 2 0 0,-2-2 0 0,3 1-8 16,-3-2 8-16,0-2 0 0,1 2 0 0,-1-2 0 15,0-2 0-15,-2 2 0 0,0-3 0 16,0 2 8-16,0-3-8 0,0 0 0 16,2 0 0-16,-2 0 8 0,-2 0-8 0,2-3-8 0,0-3 8 15,-2 6-12-15,2-6-49 0,0 0-11 0,0 0-1 0,0 0-1 16,-5 0-98-16,1 0-20 0,-1-3-4 0</inkml:trace>
  <inkml:trace contextRef="#ctx0" brushRef="#br0" timeOffset="-211847.3597">8372 11085 2070 0,'0'0'45'0,"-4"2"10"0,4-2 1 16,0 0 3-16,0 0-47 0,0 0-12 0,0 0 0 0,0 0 0 0,0 0 104 0,0 0 20 0,0 0 3 0,0 0 1 15,0 0-28-15,4 2-4 0,0-2-2 0,3 0 0 16,0 0-35-16,-1-2-7 0,3 0-2 0,3-2 0 15,-3 0-29-15,2 2-5 0,-2-2-2 0,2 2 0 16,0-4-14-16,-2 2 0 0,2-2 8 0,-2 3-8 16,0 0-16-16,0 0-7 0,0 0-1 0,0 1 0 15,0 1-99-15,-2 1-20 0,-3 0-4 0,3 3-659 16,-1 0-132-16</inkml:trace>
  <inkml:trace contextRef="#ctx0" brushRef="#br0" timeOffset="-211446.9">8709 11055 2094 0,'0'0'60'0,"0"0"12"0,0 0-58 0,0 0-14 15,0 0 0-15,0 0 0 0,0 0 113 0,-2 4 20 16,-3 0 4-16,1 0 1 0,2 2-37 0,-3 0-7 15,3 0-2-15,-3 2 0 0,1 2-38 0,-1 0-8 16,1-1-2-16,-1 2 0 0,-1-1-24 0,2 2-6 16,-1-3-1-16,1 1 0 0,-3 0 18 0,3 0 3 0,-1-2 1 0,3 2 0 15,-3-2-35-15,3 0 0 0,-2-4 0 0,1 2 0 16,3-6 0-16,0 0 0 0,0 0 0 0,0 0 0 31,0 0-119-31,0 0-21 0,-4-2-4 0,-1-2 0 16,3 0-125-16,-2-4-25 0,1-12-5 0,1 2-577 0</inkml:trace>
  <inkml:trace contextRef="#ctx0" brushRef="#br0" timeOffset="-211323.5">8584 11099 1652 0,'0'0'36'0,"0"0"8"0,0 0 2 0,-2 4 0 15,2-4-37-15,0 4-9 0,0 2 0 0,2 0 0 16,0-3 112-16,0 2 21 0,3 1 4 0,-1 0 1 16,3 0-19-16,0-2-4 0,2 2-1 0,-2 0 0 15,2-3-27-15,0 1-6 0,-3 2-1 0,5-2 0 0,-2 0-25 0,-2 0-6 16,2-2-1-16,-3 2 0 0,3 0-28 15,-2-2-7-15,0 2-1 0,-3-2 0 0,3 0 16 0,-2 0 4 16,-1 0 0-16,1 0 0 0,-1 0-20 0,1 0-3 16,-5-2-1-16,2 2 0 0,2 0-8 0,-4-2 8 15,0 0-8-15,0 0 8 0,0 0 0 0,0 0-8 16,0 0 12-16,0 0-4 0,0 0-8 0,0 0 0 16,0 0 9-16,0 0-9 0,0 0 0 0,0 0 0 15,0 0 0-15,0 0 8 16,0 0-92-16,0 0-19 0,-4-4-3 0,-1 2-1237 0</inkml:trace>
  <inkml:trace contextRef="#ctx0" brushRef="#br0" timeOffset="-204338.3">7792 7938 899 0,'0'0'25'0,"0"0"7"0,0-2-32 0,0-2 0 0,0-2 0 0,-2 2 0 0,2 0 91 0,0 0 12 15,0-2 2-15,2 2 1 0,-2-2-4 0,0 6-1 16,2-2 0-16,-2 2 0 0,2-4-21 0,-2 2-4 16,0-2 0-16,0 4-1 0,0 0-7 0,0 0-2 15,3-4 0-15,-3 2 0 0,0 2 0 0,0 0 0 16,0 0 0-16,0 0 0 0,0 0-27 0,0 0-6 16,0 0-1-16,0 8 0 0,0 2-5 0,0 0-2 15,0 4 0-15,1 0 0 0,-1 4 0 0,2 1 0 16,-2-1 0-16,3 4 0 0,-1-2 0 15,-2 2 0-15,2 2 0 0,0 1 0 0,1 1 3 16,-1 0 1-16,0 2 0 0,3 0 0 16,-3-1-10-16,0-3-3 0,3 2 0 15,-3-4 0-15,2 2-4 16,-1-3 0-16,1 1-1 0,-2-2 0 16,1 0-3-16,-1-2 0 0,-2-2 0 15,2-1 0-15,-2 0 0 0,2-3-8 0,-2 0 12 16,0-1-4-16,-2-1-8 0,2-2 12 15,0 0-12-15,-2 0 12 16,2-2-12-16,-2-2 8 0,2-4-8 0,0 0 8 0,0 0-8 16,0 0-12-16,0 0 2 0,-5 0 1 0,1-4-87 0,1-2-18 15,-1 0-3-15,2-4-1 0,-1-2-126 16,1 0-26-16,2-2-5 0</inkml:trace>
  <inkml:trace contextRef="#ctx0" brushRef="#br0" timeOffset="-203053.68">7825 7890 1526 0,'0'0'33'0,"0"0"7"0,0 0 2 0,0 0 2 0,0 0-36 0,0 0-8 0,0 0 0 0,-5 0 0 0,5 0 65 0,0 0 11 16,0 0 3-16,0 0 0 0,0 0-1 0,0 0 0 15,0 0 0-15,0 0 0 0,0 0 0 0,0 0 0 16,0 0 0-16,0 0 0 0,0 0-12 0,0 0-2 0,0 0-1 0,0 0 0 16,0 0-7-16,5 0-2 0,-1-2 0 15,1 0 0-15,-1 2-17 0,1-2-3 0,2 0-1 0,-1 2 0 16,1 4-13-16,0 0-2 0,2-4-1 0,2 2 0 16,-3-2-6-16,4 0-2 0,1 0 0 0,-2 0 0 15,5 0-1-15,-2 2 0 0,1-2 0 0,0 0 0 16,3 0 0-16,0 0 0 0,0-2 0 0,0 2 0 15,0 0 1-15,0 0 0 0,0 0 0 0,-3 0 0 16,1 0 2-16,2 0 0 0,-1 0 0 0,1 0 0 16,0 0-3-16,-2 0 0 0,0 0 0 0,0 0 0 15,1 0 4-15,-1 0 0 16,2-2 0-16,0 2 0 0,0 0-12 0,-3-4 0 0,0 0 0 16,1 2-11-16,-2 0 11 0,1 0 0 0,-1 2 10 0,-1-2-10 15,0 1 12-15,-2-2-4 0,1 1-8 0,1 1 12 16,-4-2 0-16,2 3-1 0,-2-3 0 0,0 3 0 15,0 0-11-15,0-3 0 0,0 1 0 0,2 1 0 16,0 1 12-16,-2 0-4 0,0 0 0 0,0 0 0 16,0-3-8-16,0 3 0 0,0 0 0 0,2 0 0 0,-2 0 0 15,0 0 0-15,0-3 0 0,0 3 0 0,0-3 0 0,0 1 8 16,0-2-8-16,0 1 8 0,0 0-8 16,0 2 0-16,-1-1 0 0,1-1 8 0,-2 2-8 0,-1-1 10 15,1 2-10-15,0 0 10 0,0 0-10 0,-1 0 8 16,-1-3-8-16,-1 2 8 0,1 2-8 0,-1-1 0 15,1 0 0-15,-3 0 0 0,-2 0 11 0,0 0-3 16,5 0-8-16,-3 0 12 0,-2 0-12 16,0 0 0-16,0 0 0 0,4 3 0 0,-4-3 0 0,3 0 0 15,-3 0 0-15,2 2 0 0,-2-2 0 0,0 0 0 16,0 0 0-16,0 0 0 0,0 0 0 0,0 0 0 16,0 0 0-16,0 0 0 0,4 4 0 0,-4-4 9 15,0 0-9-15,0 0 8 0,2 2-8 0,-2-2 0 0,0 0 0 16,0 0-11-16,0 0 11 0,0 0 0 0,2 4 0 0,-2-4 0 15,2 3 0-15,-2-3 0 0,0 0 0 0,0 0 0 16,3 4 0-16,-3-4 11 0,0 0-11 16,0 0 12-16,0 0-12 0,0 0 0 0,0 0 0 0,0 0 0 15,2 5 0-15,-2-5 0 0,0 0 0 16,0 0 8-16,2 1-8 0,-2-1 8 16,0 0-8-16,0 0 8 0,5 5-8 0,-1-5 0 0,-2 1 0 15,3-2-11-15,-1-2 11 0,-1 3 0 0,1 3 0 0,3-2 0 16,-3 1 0-16,1-2 0 0,-1-2 0 15,3 2 0-15,-2 2 0 0,-1-2-12 0,3 0 12 16,-3 0-12-16,0 0 12 0,1 0 0 0,-3 0 0 0,-2 0 0 16,4-2 0-16,-4 2 0 0,5 0 0 0,-5 0 0 15,0 0 0-15,0 0 0 0,0 0 0 16,0 0 0-16,0 0 0 0,0 0 0 0,0 0 0 0,0 0 8 16,0 0-8-16,0 0 0 0,0 0 0 0,0 0 0 0,0 0 0 15,0 0 0-15,0 0 0 0,0 0 0 16,0 0 0-16,0 0 0 0,0 0 0 0,0 0 0 15,0 0 0-15,0 0 0 0,0 5 0 0,0-5 0 16,0 0 0-16,0 6 0 0,0-6 0 0,0 6 0 0,0-1 0 16,0-1 0-16,0-4 0 15,0 8 0-15,0 0 0 0,0 2 9 16,-2 0-9-16,2 4 0 0,0-1 9 16,2-1-9-16,-2 4 0 0,0-2 9 0,0 1-9 15,0-2 0-15,0 3 9 0,0 0-9 0,0 2 8 16,0 2-8-16,-2-4 8 0,2 2-8 0,0-1 8 15,0-1-8-15,0 0 10 0,0-2-10 16,0 1 10-16,0 2-10 0,0-1 10 16,0-1-10-16,0 1 10 0,0-2-10 0,0-2 10 15,0 2-10-15,0-2 10 16,0 1-10-16,-3-1 10 0,3 3-10 16,0-3 8-16,-2 1-8 15,2-1 0-15,-2 0 9 0,2 0-9 16,0 0 0-16,-2 0 0 0,-1-1 8 15,3 1-8-15,-2-1 0 16,2-4 0-16,-1 2 8 0,1-2-8 16,-3-1 0-16,3-1 9 0,0 0-9 0,0-5 0 15,0 0 9-15,0 0-9 0,0 0 0 0,0 0 8 0,0 0-8 16,0 0 0-16,0 0 0 0,0 0-9 0,0 0-6 16,-2-5-1-16,0 0 0 0,2 5-55 0,-2-4-11 15,-1 1-2-15,1-2-1 0,2-1-85 0,-2 2-17 0,2-2-3 0</inkml:trace>
  <inkml:trace contextRef="#ctx0" brushRef="#br0" timeOffset="-202515.3897">8238 8186 1414 0,'0'0'40'0,"0"0"9"0,0 0-39 0,0 0-10 0,0 0 0 0,0 0 0 15,0-2 104-15,0 2 20 0,0 0 3 0,0 0 1 16,2-4-11-16,-2 4-1 0,3-4-1 0,-3 4 0 15,0 0-13-15,0 0-2 0,2-2-1 0,2 0 0 16,-4 2-27-16,5-2-6 0,2 2-1 0,-1-2 0 16,-1 0-14-16,-1 0-3 0,0 0-1 0,5 2 0 15,-2-2-25-15,4 0-5 0,-2 2-1 0,0-2 0 16,2 2 15-16,1 0 2 0,-1-2 1 0,-2 2 0 16,-1-2-25-16,1 2-9 0,2-2 0 0,-2 2 9 0,0 2-9 0,-2-2 8 15,2 0-8-15,-2 0 8 0,0 2-8 0,-3 0 0 16,1-2 9-16,-3 2-9 0,2-2 0 0,1 0 8 15,-5 0-8-15,0 0 0 0,0 0 0 0,0 0 0 16,0 0 0-16,0 0 0 0,0 0-10 0,0 0-6 16,0 0-2-16,0 0 0 15,0 0-131-15,0 0-27 0,0 0-4 0,0 0-646 16,-5-2-129-16</inkml:trace>
  <inkml:trace contextRef="#ctx0" brushRef="#br0" timeOffset="-201891.25">8426 8083 1904 0,'0'0'42'0,"-3"-4"9"0,-1-1 1 0,2 2 1 0,-1-3-42 0,-1 2-11 0,2 0 0 0,-1 0 0 16,1 2 80-16,-2-2 15 0,1 0 2 0,-1 2 1 15,-3-2-13-15,3 4-2 0,-1-2-1 0,-1 0 0 16,-3 4-19-16,0-2-4 0,2 0-1 0,-2 0 0 15,0 0-5-15,0 2-1 0,3 0 0 0,-1 2 0 16,-2 2-32-16,0-2-8 0,-2 0 0 0,2 2-1 16,-2-1 3-16,0 1 1 0,4 0 0 0,-2 0 0 15,-2 3 2-15,4-3 1 0,0 1 0 0,1-1 0 16,1 5 1-16,-2-6 0 0,1 3 0 0,2 0 0 16,2 0-8-16,-3 0-2 0,3-2 0 0,0 2 0 0,-1 0-9 15,3 0 0-15,3 0 0 0,-3 0 0 0,2 2 0 16,2-3 10-16,-1 1-10 0,1 2 10 0,0 1-2 0,0-4 0 15,3 1 0-15,0 2 0 0,0-2 3 0,2 0 0 16,-3-2 0-16,3 0 0 0,0 0-11 0,0-2 0 16,0-1 0-16,0 2 0 0,0-1 26 0,2-2 3 15,-2-1 1-15,2 2 0 0,0-3-30 0,1 0 0 16,-1 0 0-16,0 0 0 0,0-3 14 0,-2 2-3 16,0-1-1-16,0-1 0 0,0 0-10 0,0-1 8 15,2 0-8-15,-2-2 8 0,-2 0 10 0,2 0 2 16,-3-2 0-16,3 0 0 0,-2 0-20 0,-1 2 0 0,1-4 0 15,-3 2 0-15,1-2 0 0,-1-2-9 0,-1 5 1 16,-1-5 0-16,0 1 8 0,0 0 11 0,-2-3-3 16,-2 0 0-16,0 2-8 0,0 0 0 0,-3-2 0 0,1 1 0 15,-1 1 0-15,-2 2 0 0,-1-2 0 0,1 0 0 16,-2 2 0-16,-2 0 0 0,2 2 0 0,-4 0 0 16,1 2-8-16,-1 0-4 0,-1 2-1 0,2 0 0 15,-4 1 0-15,0 3 0 0,3 0 0 0,-1 0 0 16,-2 0-71-1,3 1-15-15,0 3-2 0,0 0-1 16,1 2-36-16,1 0-7 0,-2-2-2 0,1 2-673 16,1 0-134-16</inkml:trace>
  <inkml:trace contextRef="#ctx0" brushRef="#br0" timeOffset="-200435.3799">8345 7259 936 0,'0'0'26'0,"0"0"7"0,0 0-33 0,0 0 0 0,0 0 0 0,-2-4 0 15,2 4 122-15,0 0 18 0,0 0 3 0,0 0 1 16,0 0-12-16,0 0-3 0,0 0 0 0,0 0 0 16,0 0-29-16,0 0-7 0,0 0-1 0,0 0 0 15,0 0-13-15,0 8-3 0,0 0-1 0,0 2 0 0,0 0-35 0,0 0-6 16,0 4-2-16,0 1 0 0,0 3 7 15,0 0 1-15,0-2 0 0,0 2 0 16,0 0-13-16,0-1-3 0,0 1 0 0,0-3 0 16,0-3 13-16,-2 0 3 0,2-1 0 0,-2-3 0 0,-1 0-13 15,3 0-3-15,0 0 0 0,-2-2 0 0,0 0 7 16,2-6 1-16,0 0 0 0,0 0 0 0,0 0-13 0,0 0-3 16,0 0 0-16,0 0 0 0,-5-4 4 15,3-2 0-15,0 0 0 0,0 0 0 16,-1-2-10-16,3 0-2 0,-2-2 0 15,0-2 0-15,2 0-8 0,0 2 8 0,0-2-8 16,0 0 8-16,2-1-8 0,0 1 0 16,3-2 0-16,-3 2 0 0,3-4 0 15,-3 2 0-15,5 0 9 0,-1 3-9 0,1 0-11 0,0 5-6 16,0 3-2-16,-1-3 0 16,0 0 19-16,1 4 9 0,0 0-1 15,-3 4 0-15,3 2-8 0,0 0 0 16,-3 4 0-16,1 2-11 0,2-1 11 0,-3 6 0 15,1-2 0-15,-3-1 0 0,2 2 0 16,-1 0 0-16,-1-2 0 0,0 0 0 16,0 0 0-16,1-2 0 0,-3-2 0 0,2-1 0 15,-2 2 0-15,0-3 0 0,0 0 8 0,-2-3-8 16,2-3 0-16,0 0 0 0,0 0 0 0,0 0 0 0,0 0-77 16,0 0-11-16,0 0-1 0,-3-2-1 0,-1-4-113 0,2-1-22 15,-1-5-5-15,-1 2-517 0,2-1-103 0</inkml:trace>
  <inkml:trace contextRef="#ctx0" brushRef="#br0" timeOffset="-199810.25">8243 7456 2019 0,'0'0'44'0,"0"0"10"0,0 0 2 0,0 0 0 0,0 0-44 0,0 0-12 0,0 0 0 0,0 0 0 0,0 0 105 0,0 0 19 15,0 0 4-15,4 0 1 0,1 2-35 0,1-4-7 16,1-1-2-16,0 2 0 0,-1-1-25 0,1-1-4 16,2 2-2-16,0-1 0 0,2-1-24 0,-2 2-5 15,4-1-1-15,-1-2 0 0,-1 2-16 0,2-2-8 16,-2 2 8-16,0-2-8 0,0 2 0 0,-2 2 0 15,3-2-9-15,-3 0 9 0,-3 2-9 0,1 0 9 16,2 0 0-16,-4 4-9 0,1-2 9 0,-2-2 0 0,3 2 0 0,-3-2 0 16,1 2 0-16,-1 0 0 0,-1-2 0 0,1 4 0 15,1-2 28-15,-3-2 2 0,-2 0 0 0,0 0 0 16,4 4-22-16,-1-1-8 0,-3 2 0 0,2-1 0 16,-2-1 0-16,0 3 0 0,2-2 0 0,-2 2 0 15,0 0 0-15,0 0 12 0,0-6-3 0,0 8-1 16,0-2-8-16,2 0 0 0,-2 2 9 0,3-2-9 15,-3-2 10-15,0-4-2 16,2 4-8-16,-2-4 12 0,2 4 8 0,-2-4 0 0,5 0 1 0,-5 0 0 16,0 0-4-16,4 0-1 0,1 0 0 0,-3-2 0 15,2 0-8-15,1-2-8 0,-3 0 12 16,3 2-12-16,-3-2 10 16,0 2-10-16,-2 2 8 0,0 0-8 0,4-2 0 0,0 0 0 0,-1 2 0 15,1 0 0-15,1 2 0 0,-1 2 0 0,-2 0-11 0,3 0 11 0,-1 2 0 16,1 0 0-16,-3 0 0 0,3 0-8 15,-3 0 8-15,2 2 0 0,-1 0 0 0,-1-2 0 0,0 0 0 16,-2 0 0-16,2 0 0 16,-2-6 8-16,0 0-8 0,-2 4 12 0,2-1-4 0,-2 1 0 0,2-4 1 15,-5 6 1-15,1-1 0 0,-3-2 0 16,5 1 6-16,2-4 0 0,-7 0 1 0,0 0 0 16,1-1 3-16,-3 1 0 0,2-3 0 15,-1 1 0-15,1-4-7 0,0 5-1 16,0-2 0-16,3 1 0 31,-3-2-3-31,3 4-1 16,-1 0 0-16,1 0 0 0,4 0-8 0,-3 0 0 0,3 0 0 15,0 0 0-15,-4 0 0 0,4 0 0 0,0 0 0 0,0 0 0 0,0 0 0 0,0 0-11 16,0 0 3-16,0 0 0 0,0 0-26 16,0 0-5-16,0 0-1 0,0 0 0 15,-2-2-112-15,-1-2-22 0,3 4-5 0,-2-1-1 0</inkml:trace>
  <inkml:trace contextRef="#ctx0" brushRef="#br0" timeOffset="-189772.53">8202 2614 1166 0,'0'0'25'0,"0"0"6"0,0 0 1 0,0 0 1 0,0 0-33 0,0 0 0 0,0 0 0 0,0 0 0 16,0 0 103-16,0 0 13 0,-2-3 4 0,2 3 0 16,-2-6-2-16,2 6 0 0,0 0 0 0,-3-3 0 15,-1-3-42-15,2 2-9 0,-1 2-2 0,3 2 0 16,-2-4-29-16,0 2-7 0,-2-2-1 0,2 2 0 16,0-4 12-16,-1 0 1 0,1 2 1 0,-2 4 0 15,1-4-7-15,1 2-2 0,-2-2 0 0,-1 2 0 16,5 2 11-16,-4 0 1 0,1-4 1 0,-3 2 0 15,1 0-10-15,1 2-3 0,4 0 0 0,-7 0 0 16,0-2-17-16,3 2-4 0,-3 2-1 0,0 0 0 16,0 0-11-16,1 2 0 0,2 2 9 0,-3 0-9 15,0-2 0-15,3 8 8 0,-3-4-8 0,3 2 0 16,-1 2 0-16,1 2 0 0,1-1 0 16,1 2 0-16,2-3 0 0,2-1 0 15,1 5 0-15,-1-4 0 16,2 4 0-16,1-6 8 15,2 3-8-15,2-1 0 0,-3 3 0 16,3-8 0-16,0 4 0 0,-3-2-8 16,6-3 8-16,-3 0 0 15,0 0 8-15,-3-2-8 16,3 2 9-16,-2-6-9 0,2 0 12 16,-2 0-12-16,0-4 27 0,-1-2-2 0,0 0 0 15,1-4 0-15,0 2-1 0,-3-4-1 16,1-1 0-16,2-1 0 15,-1 4-7-15,-1-6-2 0,-3-2 0 0,0 2 0 16,3 0-2-16,-3 0-1 0,0 3 0 0,-2-2 0 0,0 3-3 0,0 0 0 16,-2 1 0-16,0 3 0 0,0 0-8 0,-1 2 10 15,1 0-10-15,0 2 10 0,0 0-10 0,-3 2 0 16,5 2 0-16,-2-4 8 0,2 4-8 0,-7 0 0 16,3 0 0-16,-1 0 0 0,1-2-16 0,4 2 0 0,0 0 1 15,-5 0 0-15,5 0-57 0,0 0-11 0,-4 2-2 0,4-2-1 16,0 0-86-16,-5 4-16 0,5-4-4 0,-4 0-924 15</inkml:trace>
  <inkml:trace contextRef="#ctx0" brushRef="#br0" timeOffset="-189335.68">8120 2656 1490 0,'0'0'32'0,"0"0"8"0,0 0 0 0,0 0 3 0,0 0-35 0,0 0-8 16,0 0 0-16,0 0 0 0,0 0 102 0,0 0 18 0,0 0 4 0,0 0 1 0,0 0-29 0,2 6-7 15,0 0-1-15,0-5 0 0,3 3-16 0,-3 2-4 16,3-2-1-16,-3 2 0 15,2 0-6-15,1-4-1 0,2 6 0 0,-1-6 0 0,1 4-18 0,0-2-4 16,1 2-1-16,1-4 0 0,-2 2-2 0,2 0-1 16,0 2 0-16,0 0 0 0,-2-5-3 0,2 4-1 15,-3 1 0-15,3 0 0 0,0-2-4 0,0 2-1 16,-3-5 0-16,1 5 0 0,0-4-9 0,-3 4-3 16,3-6 0-16,-2 3 0 0,-3 0 5 0,-2-3 1 15,4 0 0-15,-1 0 0 0,-1 0-1 0,-2 0 0 16,0 0 0-16,0 0 0 0,0 0-4 0,0 0-1 15,0 0 0-15,0 0 0 0,0 0-2 0,0 0-1 16,0 0 0-16,0 0 0 0,2 6-10 0,-2-6 0 0,0 0 9 16,0 0-9-16,0 0 0 0,0 0 8 0,0 0-8 15,0 0 0-15,0 0 0 0,0 0 0 0,-2 2 0 16,2-2 0-16,0 0 0 0,-7 2 0 0,7-2 0 16,0 0 0-16,0 0-24 0,0 0 0 0,-4-2 0 0,4 2 0 31,-7 0-112-31,0 0-23 0,7 0-4 0,-4 0-1162 0</inkml:trace>
  <inkml:trace contextRef="#ctx0" brushRef="#br0" timeOffset="-174545.3297">13160 7705 324 0,'0'0'0'0,"0"0"14"0,0 0-4 0,0 0-1 0,0 0-9 0,0 0 0 0,0 0 0 0,0 0 0 16,0 0 43-16,0 0 6 0,0 0 2 0,0 0 0 16,0 0 18-16,0 0 4 0,0 0 1 0,0 0 0 15,0 0-14-15,0 0-4 0,0 0 0 0,0 0 0 16,0 0-24-16,0 0-4 0,0 0-2 0,0 0 0 15,0 0-11-15,0 0-3 0,0 0 0 0,-4 0 0 16,-3-1-4-16,3 1 0 0,4 0-8 0,0 0 12 16,-5 1 0-16,1-1-1 0,0 0 0 0,-1 0 0 15,1 0 4-15,-1 3 1 0,1-3 0 0,2 2 0 0,-3-2 16 16,1 1 3-16,4-1 1 0,-5 0 0 0,1 0-14 16,-1-1-2-16,3 1-1 0,-3 0 0 15,5 0 17-15,-2-2 4 0,-2 2 1 0,1 0 0 0,3 0-1 0,0 0 0 16,0 0 0-16,0 0 0 0,0 0-2 0,-4 0-1 15,2-3 0-15,2 3 0 16,0 0-1-16,0 0-1 0,0 0 0 0,0 0 0 0,0 0-3 0,0 0 0 16,0 0 0-16,0 0 0 0,0 0-5 0,0 0-2 15,0-1 0-15,0 1 0 16,0 0 0-16,0-5 0 0,0 5 0 0,0 0 0 0,0 0-1 16,2-1 0-16,0-4 0 0,-2 5 0 0,5-1-3 0,-5 1-1 15,4 0 0-15,-4 0 0 0,5-5-6 0,-1 5-2 0,1-1 0 16,-1 1 0-16,3 0 2 15,-3 0 0-15,1 0 0 0,-1-2 0 16,3 2 1-16,-2-2 0 0,-5 2 0 0,4 0 0 0,2 0-1 16,-1 0 0-16,-1-2 0 0,1 2 0 0,-1 0 7 15,1 0 2-15,-3 0 0 0,2 0 0 16,1 0-12-16,-5 0-3 0,0 0 0 0,4 0 0 0,1 2-8 16,-1-2 12-16,-1 0-12 0,1 0 12 0,-2 0-4 15,1 0 0-15,1 0 0 0,-4 0 0 0,2 0 0 0,-2 0 0 0,5 2 0 0,-5-2 0 16,2 0-8-16,-2 0 0 0,5 0 0 0,-5 0 8 15,2 2 3-15,-2-2 0 0,4 0 0 0,-4 0 0 16,0 0 8-16,3 0 1 0,-3 0 1 0,0 0 0 16,2 0-10-16,-2 0-3 0,0 0 0 0,0 0 0 15,0 0-8-15,0 0 0 0,4 0 0 0,-4 0 0 16,0 0 0-16,0 0 10 0,0 0-10 16,0 0 10-16,0 0-10 0,2 1 0 0,-2-1 0 15,0 0 0-15,0 0 0 0,0 0 0 0,4 0 8 0,-4 0-8 16,0 0 0-16,0 0 0 0,0 0 9 0,0 0-9 15,0 0 0-15,0 0 8 0,0 0-8 0,0 0 0 16,0 0 0-16,0 0 8 0,0 0-8 0,0 0 0 0,0 0 0 0,0 0 0 16,0 0 0-16,0 0 8 0,0 0-8 15,0 0 8-15,0 0-8 0,0 0 8 0,0 0-19 0,0 0-3 16,0 0-1-16,0 0 0 16,0 0-14-16,0 0-3 15,0 0-1-15,0 0 0 0,0 0-75 16,0 0-14-16,0 0-3 0,0 0-1026 0</inkml:trace>
  <inkml:trace contextRef="#ctx0" brushRef="#br0" timeOffset="-171353.3897">14161 8227 1695 0,'0'0'37'0,"0"0"8"0,0 0 2 0,0 0 1 0,0 0-39 0,4-2-9 15,1 2 0-15,-1 0 0 0,3-1 0 0,-1 1 0 16,1-3-10-16,0 2 10 0,-1 1-17 0,3-2 2 15,-2 2 1-15,0-3 0 0,2 2 5 0,-2-1 1 16,-1-1 0-16,-1 2 0 0,2-4 8 0,-3 4 11 16,1-1-3-16,-1-1 0 0,0 2 18 0,-2-1 3 15,-2 2 1-15,5-2 0 0,-5 2 31 0,0 0 7 16,0 0 0-16,0 0 1 0,0 0 11 0,0 0 3 16,0 0 0-16,-5-2 0 0,1 2-15 0,0 0-2 15,-1 2-1-15,-1-2 0 0,1 4-40 0,1-3-8 16,-3 4-1-16,2-1-1 0,1-1-15 0,2 2 9 15,-3 1-9-15,3-2 8 0,2-4-8 0,-2 3 0 16,2-3 0-16,0 4-11 0,0-4 11 0,0 0 0 16,0 0 0-16,0 0-8 0,0 0-62 0,0 0-12 15,0 0-2-15,4 0-971 0</inkml:trace>
  <inkml:trace contextRef="#ctx0" brushRef="#br0" timeOffset="-170197.55">13132 10242 490 0,'0'0'20'0,"0"0"-20"16,2-2 0-16,-2-2 0 0,2 2 0 0,-2 2 0 15,0 0-10-15,0 0 10 0,0 0 16 0,0 0 9 16,0 0 3-16,-2-4 0 0,2 4 44 0,-4-2 10 16,-3 2 2-16,2-3 0 0,1 3 6 0,-3 0 2 15,3 0 0-15,4 0 0 0,-5 0-4 0,5 0 0 16,0 0 0-16,0 0 0 0,0 0-40 0,0 0-9 15,0 0-2-15,0 0 0 0,0 0 3 0,0 0 0 16,0 0 0-16,0 0 0 0,0 0 0 0,0 0 0 16,0 0 0-16,0 0 0 0,0 0-1 0,0 0 0 15,0 0 0-15,5-1 0 0,-1 1-15 0,-4 0-2 16,2 0-1-16,-2 0 0 0,5 0-13 0,-5 0-8 0,0 0 10 0,0 0-10 0,0 0 0 16,0 0 8-16,4 0-8 15,-4 0 0-15,3 1 13 0,-3-1 0 0,0 0 0 0,0 0 0 0,0 0 14 0,4 3 2 16,-2-1 1-16,1 2 0 0,-1 2 2 0,-2-3 1 15,2 3 0-15,0-1 0 0,-2 0-6 0,2 1-2 16,-2 2 0-16,2 1 0 0,-2-2-17 0,2 3-8 31,-2-2 8-31,3 0-8 0,-1 0 0 0,0 0 0 0,0 0 0 16,1 0 0-16,-1-1 8 0,0 2-8 16,0-3 8-16,1 2-8 0,-1-1 12 0,0-1-4 15,0 3 0-15,3-3 0 0,-3 0 3 0,0-1 0 0,-2-1 0 16,3 0 0-16,-3-4-11 0,2 4 0 0,0 0 0 15,-2 0 0-15,2 0 18 0,1 0 11 0,-3-4 3 0,0 0 0 16,0 2-32-16,0-2 0 0,0 6 0 0,2-2 0 0,-2-4 0 0,0 4 0 16,0 2 0-16,0-2 0 0,0-4 0 15,0 4 0-15,0-4 0 0,0 4 0 0,0-4 0 16,-2 5 0-16,2-5-11 0,-3 5 11 0,3-5-28 16,0 0 3-16,-4 1 0 0,-1-1 0 15,5 0-233-15</inkml:trace>
  <inkml:trace contextRef="#ctx0" brushRef="#br0" timeOffset="-169417.44">13158 10492 1558 0,'-2'-9'34'0,"2"9"7"0,0-3 2 0,0-1 1 0,-2-2-35 0,2 2-9 15,-3 0 0-15,1 0 0 0,0 0 64 0,0 0 12 16,-1 0 1-16,1 2 1 0,0-2-19 0,2 4-4 16,-4-4-1-16,4 4 0 0,0 0-11 0,-2-2-3 15,2 2 0-15,-5 0 0 0,1 0 4 0,4 0 0 16,-5 2 0-16,1 0 0 0,4-2-26 0,-2 6-5 15,-1-2-1-15,1 2 0 0,0 0-12 0,2-2 9 16,0 2-9-16,2 0 8 0,0 0-8 0,1 0 12 16,1 0-12-16,3-2 12 0,-3 2-1 0,3-3 0 15,-1 1 0-15,1 1 0 0,2-4 9 0,-2 1 3 16,-1 1 0-16,3-3 0 0,-2 0-3 0,2 0 0 16,-2-3 0-16,0 0 0 0,-3-2-5 0,3 1-2 15,-5 1 0-15,3-1 0 0,-3-2-1 0,-2 0 0 16,1 0 0-16,-1 0 0 0,-1 0 4 0,-1-2 1 15,-1 2 0-15,-1 2 0 0,-1-2 28 0,-1 2 6 16,-1 2 1-16,0 0 0 0,0 0-36 0,-2 2-6 16,3 2-2-16,-3 2 0 0,0 0-8 0,2 2 0 0,0 0 9 0,1 0-9 15,-1 2 0-15,3 0 0 0,2 0 0 16,2-1 0-16,2 4 0 0,0-4 0 16,3 2 0-16,-3-3-8 0,2 0 8 0,0 0 0 0,3-1-9 15,0-1 9-15,-1 0 0 0,3-2 0 0,0-2 0 0,0 0 0 0,0-2 9 0,0-2-9 16,0 0 10-16,0 0-10 0,0-2 13 0,-3 0-3 15,1 0-1-15,-2-1 0 16,-1-2 3-16,1 2 0 0,-3-4 0 16,0 4 0-16,-2-1 4 0,0 0 2 0,-2 0 0 0,-3 0 0 15,1 2 1-15,-1 0 0 16,-1 0 0-16,-1 0 0 0,1 2-4 0,-1 0-1 16,0 2 0-16,1 2 0 0,-1 2-5 15,0 2-1-15,3 0 0 0,-1 0 0 0,1 0-8 0,-1 0 0 16,5-4 0-16,0 0 0 0,2 2-13 0,1 2 5 15,1-2 8-15,1 0-13 0,1-2 13 0,-1 0 0 16,2 0 0-16,-1-2 0 0,1-2 0 0,0 2 12 16,-3-2-3-16,0 0 0 0,1-2 0 0,-3 2 0 0,0 0 0 15,0 2 0-15,-2-2 0 16,0 4 0-16,0 0 0 0,0 0 0 0,-2-1 2 16,2 1 0-16,0 0 0 0,-4 0 0 0,-3 1-11 0,1-1 0 0,1 4 0 15,-1 0 0-15,-1 0 0 0,0 0 8 0,3 2-8 0,-3-2 0 16,0 2 0-16,0 0-19 0,1 0 3 0,-1 0 1 0,0 0-125 15</inkml:trace>
  <inkml:trace contextRef="#ctx0" brushRef="#br0" timeOffset="-166785.22">13114 7763 1112 0,'0'0'24'0,"0"0"6"0,0 0 1 0,0 0 0 0,0 0-31 0,0 0 0 16,0 0 0-16,0 0 0 0,0 0 30 0,0 0 0 16,0 0 0-16,0 0 0 0,4 2-30 0,-4-2 0 15,3-2 0-15,-3 2 0 0,0 0 0 0,4 0 0 16,-4 0 0-16,2-2 0 0,3 2 32 0,-5 0 0 15,0 0 0-15,0 0 0 0,0 0-2 0,0 0 0 16,0 0 0-16,0 0 0 0,0 0 10 0,0 0 1 16,0 0 1-16,0 0 0 0,0 0-1 0,-5 2 0 15,5-2 0-15,-4 0 0 0,4 0 2 0,0 0 0 16,-5 0 0-16,5 0 0 0,0 0-9 0,0 0-2 16,0 0 0-16,0 0 0 0,0 0 5 0,0 0 1 15,0 0 0-15,0 0 0 0,0 0-19 0,0 0-4 16,-4 4-1-16,2 0 0 0,-1 2-3 0,3 0-1 15,-2-2 0-15,2 2 0 0,0-2-2 0,0 2 0 16,0 0 0-16,2 0 0 0,-2 1 0 0,3 2 0 16,-1-1 0-16,0-1 0 0,0 3 13 0,1 1 3 15,-3-2 0-15,2-1 0 0,-2 0 4 0,2 2 2 16,-2-2 0-16,2 4 0 0,-2 0-8 16,3-2-2-16,-3 0 0 0,2-1 0 15,-2 1-8-15,0 1-3 0,0-2 0 0,2 1 0 16,-2-2 19-16,0 2 4 0,0 0 1 15,2 2 0-15,-2-2-25 16,2 2-8-16,-2 0 0 0,0-3 0 16,2 2 16-16,-2 0-3 0,-2 1-1 0,2-2 0 15,-2 2 0-15,0 0 0 0,0-2 0 0,2 0 0 16,0 0-3-16,0-2-1 16,0 3 0-16,2 0 0 0,-2 0 20 15,0 1 3-15,2-1 1 0,-2 0 0 16,0-1-32-16,2 0 0 0,0 2 0 15,0-2 0-15,1 0 0 0,1-1 0 16,-2 2 0-16,1-1 0 0,-1-2 0 16,0 2 0-16,0-3 0 0,1 1 0 15,-1 2 16-15,2-2-4 0,-1-2 0 16,-1 2 0-16,-2-4-12 16,2 2 0-16,0-2 8 0,-2 0-8 15,3 0 0-15,-3-4 0 0,0 0 8 0,0 0-8 16,0 0-20-16,0 0-6 0,0 0-2 0,-3-2 0 0,-1-2-150 0,-1-4-30 15,-1 0-7-15,-3-2-1 0</inkml:trace>
  <inkml:trace contextRef="#ctx0" brushRef="#br0" timeOffset="-165551.3597">13217 7696 1195 0,'0'0'26'0,"0"0"-26"0,0 0 0 0,0 0 0 0,0 0 0 0,0 0 0 15,0 0 0-15,0 0 0 16,0 0-72-16,-5-3-19 0,3 0-4 0,-3 0-1 15,1 2-13-15,2-3-3 0,-3 4-1 0,-2-2 0 0,1 2 113 0,1 0 11 16,-2 0 8-16,1 0 1 0,-1 2 58 0,0-2 11 16,3 2 3-16,-3-2 0 0,-1 2-23 0,1-2-4 15,0 0-1-15,3 0 0 0,-3 0 26 0,0 0 5 16,3 0 1-16,-1 0 0 0,3 0-20 0,-3 0-3 16,5 0-1-16,-4 0 0 0,4 0-35 0,0 0-7 15,0 0-2-15,0 0 0 0,-2 1 9 0,2-1 2 16,0 0 0-16,0 0 0 0,0 0-10 0,0 0-1 15,0 0-1-15,0 0 0 0,0 0 1 0,0 0 1 16,0 0 0-16,0 0 0 0,4 0-1 0,1 3-1 16,-1-1 0-16,1-2 0 0,-1 1-5 0,3 2-1 15,0-1 0-15,-1-1 0 0,1-1-4 0,0 3-1 16,-1-1 0-16,1-2 0 0,-1 1 6 0,1 2 1 16,-2-1 0-16,1-1 0 0,1 2 12 0,0-1 2 15,0-1 1-15,-3 2 0 0,3-2-21 0,0 1-4 0,-3 1-1 16,3-2 0-16,0 4 0 0,-4-4 0 15,2 1 0-15,2-2 0 0,-3 3 1 0,1-2 0 0,-1 1 0 0,1 1 0 16,-1-2 2-16,1 1 0 0,-3 0 0 16,2 2 0-16,1-2 4 0,-1 0 1 15,1 0 0-15,-1 2 0 0,1-2-11 0,-1 2-1 0,1-2-8 16,-1 2 12-16,3-2 1 0,-2 2 0 16,-2 0 0-16,2 0 0 0,-1 0-5 15,1 0-8-15,-1 0 11 0,3 0-11 16,-2 0 0-16,-1 2 0 0,3-2 0 15,-3-1 0-15,3 2 0 0,0 1 10 0,-3-2-10 16,3-1 12-16,-2 1-2 0,1 1 0 16,-1-2 0-16,-1 1 0 0,1 1 5 0,-1-2 1 15,0 1 0-15,1-2 0 0,1 2-16 16,-1 0 0-16,2 0 0 0,-3 0 0 0,3-2 8 16,-3 2 0-16,3 0-8 0,0 2 12 15,0-2-12-15,-3 2 0 0,3 0 0 0,0-2 0 0,-1 0 16 16,0 0-4-16,1 2 0 0,0-3 0 15,0 3-12-15,-3-1 0 16,3-1 0-16,-3-1-10 0,3 0 10 0,0 0 0 0,-3 2 0 0,3-1 0 16,2-1 0-16,-2 1 0 0,-3-2 0 0,3 2 0 0,-1-2 0 0,1 1 0 15,0-2 0-15,-1 4 8 0,1-5-8 0,0 1 0 16,0 4 8-16,-1-4-8 16,1-1 0-16,0 4 0 0,0-2 0 0,-1 0 0 0,1 0 8 0,0 0 0 15,0 0 0-15,-1 0 0 0,0 0-8 0,1 2 0 0,0-2 0 16,0 2 0-16,-1-2 0 0,1 2 0 0,0-2 0 15,0 0 0-15,-1 0 0 0,1-2 0 0,0 2 0 0,0 0 8 16,1-2-8-16,-1 2 0 0,-1 0 0 16,1 0 0-16,0 0 0 0,-3 0 0 0,3 0 0 15,0 0 0-15,-3 2 0 0,3-2 0 0,0 2 0 0,-3-2 0 0,1 2 0 16,2-1 17-16,-3 2-2 0,1-4-1 0,1 4-14 16,0-4 0-16,-1 4 8 0,-1-1-8 0,3 2 0 0,-2-5 0 0,-1 4 0 15,3-4 0-15,-3 4 0 0,3-4 8 0,-2 4-8 0,1-4 0 0,-1 3 16 16,2 0 0-16,-1-2 0 0,1 2 0 0,-2 0-16 15,1 0 0-15,0 0 0 0,1-2 0 0,-2 2 10 0,1 0-10 16,1-2 10-16,-2 2-10 0,1 0 8 0,-1 0-8 0,2-2 0 0,-3 0 9 16,3 0-9-16,0 0 0 0,-1 0 0 0,1 2 0 0,-2 0 0 0,1-1 0 15,0 2 0-15,-1-4 0 0,2 4 0 0,-3-4 0 16,3 2 0-16,0-1 0 16,-3-1 0-16,3 2 0 0,-3-1 0 0,3 2 0 15,-2-3 0-15,-1 4 0 0,1-4 0 0,-1 1 0 0,1-2 0 0,-3 3 8 16,-2-3-8-16,4 1 8 0,1 1-8 15,-3 1 8-15,2 0-8 16,0 0 8-16,-1 0-8 0,1 0 0 0,1 0 0 0,-3 1 8 0,2-2-8 16,1 0 0-16,-1 0 0 0,-1 2 8 0,1-2-8 15,-2 2 8-15,1-2-8 0,1 0 8 0,-4-2-8 16,2 4 0-16,1-2 0 0,-3-2 0 0,2 4 0 0,-2-4 8 16,0 0-8-16,2 2 0 0,-2-2 0 0,0 0 0 15,0 0 0-15,0 0 0 16,0 0-80-16,0 0-14 0,0 0-3 0,-4 0-1258 0</inkml:trace>
  <inkml:trace contextRef="#ctx0" brushRef="#br0" timeOffset="-164461.79">12341 8449 1472 0,'-9'-3'32'0,"9"3"8"0,0 0 0 0,0 0 1 0,0 0-33 0,0 0-8 15,0 0 0-15,0 0 0 0,0 0 0 0,0 0-9 16,0 0 9-16,0 0-13 0,0 0 13 0,5-2 0 16,-3 0 0-16,3 0-9 0,-1-2 25 0,1 4 4 15,-1-2 2-15,1 0 0 0,1 0 9 0,-2 2 1 16,1-2 1-16,-1 2 0 0,3-2 12 0,-3 0 3 15,3 2 0-15,-2 0 0 0,1 0 7 0,-1 0 1 16,2 0 1-16,-1 0 0 0,-1 0-3 0,4 0-1 16,-2 0 0-16,2 0 0 0,0 0-20 0,-1 0-4 15,1 0-1-15,0 0 0 0,0 2-4 0,0-2-2 16,0 0 0-16,0 0 0 0,0 0-3 0,0 0-1 16,2 2 0-16,-3-2 0 0,1 0 7 0,3 2 2 15,-3-2 0-15,2 0 0 0,-2 0-6 0,2 0-1 16,0 0 0-16,1-2 0 0,-2 2-2 0,-1 0-1 15,5 0 0-15,-3 0 0 0,0 0-5 0,0 0-2 16,1 0 0-16,-1 0 0 16,0 0 0-16,0 0 0 0,2 0 0 0,-2 0 0 15,3 0 0-15,-3 0 0 16,3 0 0-16,-3 0 0 0,2-2-1 0,0 2 0 0,1-2 0 16,-3 2 0-16,0-2 1 15,0 2 0-15,1-2 0 0,-1 0 0 16,-2 0-10-16,1 0 12 0,-1 2-12 15,0-2 12-15,0 2-4 0,0-2-8 16,0 0 12-16,-2 2-4 0,2-2-8 0,-2 2 12 0,0-2-12 16,-1 2 12-16,1 0-3 0,-1 0 0 15,-1-2 0-15,1 2 0 0,1 0 3 0,-2-2 1 16,-1 2 0-16,3 0 0 0,-3-2-5 16,1 2-8-16,2-2 11 0,-3 2-11 15,3-2 8-15,-3 2-8 0,3-2 0 16,-2 2 0-16,-3-2 0 0,2 2 0 15,3-2 0-15,-3 2 0 0,0 0 0 16,1 0 0-16,-3 0 0 0,3 0 0 0,-5 0 0 16,2 0 0-16,-2 0 0 0,2 0 0 0,-2 0 0 15,0 0 0-15,0 0 0 0,0 0 0 0,0 0-23 0,0 0 2 16,0 0 0-16,0 0 0 0,0 0-90 0,0 0-17 0,-7 0-4 16,1 0-1044-16</inkml:trace>
  <inkml:trace contextRef="#ctx0" brushRef="#br0" timeOffset="-163058.8799">12323 8509 1148 0,'0'0'25'0,"0"0"6"0,0 0 1 0,0 0 0 0,0 0-32 0,0 0 0 16,0 0 0-16,0 0 0 0,0 0 48 0,0 0 3 15,3-3 1-15,-3 3 0 0,4 0-25 0,-2-5-5 16,3 5-1-16,-5 0 0 0,2-1 24 0,-2 1 5 15,5-3 1-15,-5 3 0 0,2-2 4 0,-2 2 1 16,2-1 0-16,-2 1 0 0,5-3-10 0,-5 3-2 16,0 0 0-16,2 0 0 0,0-2-10 0,-2 2-2 15,5 0-1-15,-5 0 0 0,2 0-8 0,-2 0-2 16,4 0 0-16,-4 0 0 0,3 2 13 0,-3-2 2 16,3 3 1-16,0-2 0 0,-3-1 1 0,4 2 0 15,1 1 0-15,-3-2 0 0,2 4-7 0,-1-4-2 16,-1 3 0-16,2 0 0 0,1 0-7 0,-1 0-2 15,-1 0 0-15,1 0 0 0,1 2 13 0,-1-2 3 16,1 2 0-16,-1 2 0 0,1-2-22 0,-1 0-4 0,1 2-1 0,-1 0 0 16,1-2 2-16,-1 1 0 0,2 3 0 0,-1 1 0 15,1-4-1-15,1 4 0 0,0 0 0 16,-3-1 0-16,3 2 3 0,0 0 1 0,-3 0 0 0,3 0 0 16,0 0 5-16,-3 0 1 0,3 0 0 0,0 0 0 0,0-3-20 15,2 3 0-15,-3 0 0 0,0 0 0 16,1-2 0-16,0 4 12 0,0-2-4 0,-1 0-8 15,1 0 8-15,0 1-8 0,-3 1 0 0,3-2 0 16,0 0 15-16,-3 0-4 0,1 0-1 0,2-2 0 16,-3 2 0-16,0-1 0 15,3 1 0-15,-3 3 0 0,1-2-10 0,-1-1 12 0,1 0-12 16,-1-2 12-16,1 0-12 0,-1 0 0 16,-2 0 0-16,3 2 0 0,-1 1 0 0,1-1 0 0,-3 0 0 0,3 0 8 15,-1 0 0-15,-2 0 0 0,3 0 0 0,-3 0 0 16,3-2 10-16,-1 2 2 0,1-1 0 0,-3 0 0 0,2-1-20 0,0 2 0 15,1-3 0-15,-3 1 0 0,2 2 0 16,-1-2 0-16,1 0 0 0,-2 0 0 0,1 2 10 0,1-2-2 16,1 2 0-16,-3 0 0 15,2 0-8-15,1-1 8 0,-1 1-8 16,1-1 8-16,-3 0-8 0,3-1 0 16,-1 2 9-16,-2 0-9 0,3-2 0 0,-1 1 8 0,1 1-8 15,-3-1 0-15,3 0 0 0,-3 0 0 0,2-2 0 0,-2 3 8 16,0-2-8-16,3 2 0 15,-3 0 8-15,0-2-8 0,-2 0 13 0,2-1-1 16,3 3-1-16,-3-1 0 0,0 0-11 16,1 0 0-16,1 1 0 0,-2-1 0 0,3-1 0 0,-3 2 0 15,3 0 0-15,-3-2 0 0,2 0 27 0,-1 0 3 16,1 2 1-16,1-3 0 0,-1 3-31 16,-2 0-20-16,3-2 4 0,-1 2 0 15,1-2 16-15,-1-2 0 0,1 2 0 16,-3 0 0-16,2-2 10 0,0 2 2 0,-1-2 1 15,-1-1 0-15,2 2-13 16,-1-2 8-16,-1 1-8 0,2 2 0 0,-1 1 0 16,-1-4 0-16,2 3 0 0,-1 0 0 15,-1 0 0-15,0-2 0 0,0 2 0 0,1-2 0 16,1 0 0-16,-2-1 0 16,1 4 0-16,1-4 0 0,-2 2 0 15,1-2 0-15,-1-1 0 0,0 2 0 16,0 0 0-16,1 0 0 0,-1 0 0 0,0 0 0 0,3 0 0 0,-3 0 0 15,0 0 0-15,3-2 0 16,-3 1 0 0,0-1 0-16,2 3 0 0,-2-1 0 15,0-1 10-15,1 2-10 0,-1-3 10 0,0 0-10 0,0 0 0 16,1 1 8-16,1-1-8 16,-2 0 0-16,1 0 0 0,-1 0-10 0,0 0 2 0,0 0 0 15,3 0 8-15,-5 0 0 0,2 2 0 16,0 0 0-16,1-1 0 0,-1 2 0 0,0-3 0 0,0 0 0 0,1-3 0 15,-1 3 11-15,2 0-11 0,-1 0 12 0,1 0-12 16,-2 0 0-16,3 0 0 0,-3 0 0 16,3-2 0-16,-3 2 8 0,0-2-8 15,3 2 0-15,-3 0 0 0,2 0 0 0,-2-2 0 0,0 2 0 16,0-2 0-16,1 1 0 0,-3-2 0 16,0-3 0-16,0 6 0 0,2-3 0 0,-2 2 0 15,2-1 0-15,-2-4 8 0,2 3-8 0,1 3 0 16,-1-2 8-16,0-2 1 0,0 2 0 15,-2-4 0-15,3 6 0 0,-1-1-9 0,0-2 8 0,0 1-8 0,1 2 8 0,-1-2-8 0,0 0 0 16,0 0 0-16,-2-4 0 0,0 0 0 0,3 4 0 0,-1 0 0 0,-2-4 0 16,2 4 0-16,0 0 0 0,-2-4 0 0,3 4 0 0,-1 0 8 0,-2-4 0 0,2 4 0 0,-2-4 0 0,0 0-8 0,2 4 0 0,1 0 0 15,-3-4 0-15,4 4 0 0,-4-4 0 0,2 4 0 0,1 0 0 0,-1 0 0 0,-2 2 0 0,2-2 0 0,0-1 0 0,-2 2 0 0,3 1 0 0,-3-2 0 16,2-3 0-16,0 4 0 0,0 1 0 0,1-3 0 0,-3 1 0 0,3 1-14 16,-3 1-5-16,0-6-1 0,0 3 0 0,0-3-85 15,0 0-18-15,0 0-3 0,0 0-1 0</inkml:trace>
  <inkml:trace contextRef="#ctx0" brushRef="#br0" timeOffset="-160018.72">7617 2927 799 0,'0'0'17'0,"-2"-6"4"0,-3 2 1 0,4 1 1 0,1 3-23 0,0 0 0 15,-5 1 0-15,1-1 0 0,4 0 63 0,-5 2 8 16,5-2 1-16,-4 0 1 0,4 0 3 0,-5 0 0 15,1 0 0-15,4 0 0 0,-5 4-38 0,5-4-7 16,-4 0-2-16,4 0 0 0,-5 2 4 0,1 2 1 16,4-4 0-16,0 0 0 0,-5 0 22 0,1 4 5 0,-1 0 1 15,3 0 0-15,2-4-14 0,0 0-2 16,0 0-1-16,0 0 0 0,0 0 7 0,0 0 2 16,0 0 0-16,0 0 0 0,0 0-10 0,0 0-3 0,0 0 0 15,0 0 0-15,0 0 11 0,0 0 1 0,-2 6 1 0,2-6 0 16,0 0-23-16,0 0-5 0,2-2-1 0,-2 2 0 15,0 0 8-15,0 0 2 0,2-4 0 0,3 2 0 16,-3 0-7-16,0-2-2 0,1 2 0 0,-3 2 0 16,0 0-10-16,2 0-3 0,-2 0 0 0,0 0 0 15,4 0 3-15,-4 0 0 0,3 0 0 0,1 0 0 16,-4 0-2-16,2 2 0 0,3-2 0 0,-3 2 0 16,0 0-1-16,3-2 0 0,-1 2 0 0,1 0 0 15,-3-2-3-15,3 4-1 0,-2-4 0 0,2 0 0 16,-1 2-1-16,-1 2-8 0,3-4 12 0,-3 2-4 15,1 2-8-15,1-4 12 0,-1 0-12 0,1 0 12 16,-1 0-12-16,-4 0 0 0,0 0 0 0,0 0 8 0,2 2-8 16,3 0 0-16,-5-2 0 0,2 0 0 15,3 2 8-15,-5-2-8 0,2 2 0 16,-2-2 8-16,0 0-8 0,0 0 0 0,0 0 0 16,2 0 0-16,0 2 0 0,-2-2-11 15,5 0 1-15,-5 0 0 0,0 0 10 0,0 0 0 0,0 0 0 0,0 0 0 0,0 0 0 16,0 0 0-16,0 0 0 0,0 0-8 15,0 0-95-15,0 0-18 0,0 0-4 0,0 0-705 16,0 2-141-16</inkml:trace>
  <inkml:trace contextRef="#ctx0" brushRef="#br0" timeOffset="-159328.24">7892 3001 1029 0,'0'0'22'16,"0"0"5"-16,0 0 1 0,0 0 2 0,0 0-30 0,0 0 0 0,0 0 0 0,0 0 0 0,0 0 92 0,0 0 13 16,0 0 3-16,0 0 0 0,0 0-5 0,0 0-1 15,0 0 0-15,0 0 0 0,0 0-22 0,0 0-4 0,0 0 0 0,0 0-1 16,0 0-11-16,0 0-1 0,0 0-1 0,0 0 0 16,0 0-5-16,0 0-1 0,0 0 0 0,0 0 0 15,0 0-20-15,0 0-4 0,0 0 0 0,0 0-1 16,0 0 17-16,4 3 4 0,-2-3 1 0,3 0 0 15,-1 0-31-15,1-3-6 0,2 0-2 0,-3 3 0 16,3-3 14-16,-3 3 2 0,3 0 1 0,0 0 0 16,0-3-18-16,-3 2-3 0,3 1-1 0,-3-2 0 15,3-1-9-15,-2 3 8 0,1 0-8 0,-2 0 8 16,3 0 2-16,-3 0 0 0,1 0 0 0,-3 0 0 16,3 0 2-16,-5 0 0 0,2-1 0 0,-2 1 0 15,4 0-12-15,-4 0 0 0,0 0 0 0,3 1 0 16,-3-1 19-16,2 3 11 0,-2-3 2 0,2 2 1 15,0 2-33-15,-2-4 0 0,0 0 0 0,0 0 0 16,0 0 0-16,0 0 0 0,0 0 0 0,0 0 0 16,0 0-26-16,0 0-6 0,0 0 0 15,0 0-1-15,0 0-42 16,0 0-8-16,0 0-1 0,0 0-1 0,0 0-86 16,0 0-17-16,0 0-3 0,0 3-507 0,3 0-102 15</inkml:trace>
  <inkml:trace contextRef="#ctx0" brushRef="#br0" timeOffset="-158468.67">8209 3060 918 0,'0'0'20'0,"0"0"4"0,0 0 0 0,0 0 3 0,0 0-27 0,0 0 0 0,-5 0 0 0,5 0 0 0,0 0 72 16,0 0 10-16,0 0 2 0,0 0 0 15,0 0 16-15,0 0 3 0,0 0 1 0,0 0 0 0,0 0-20 0,0 0-3 16,-2-6-1-16,2 6 0 16,0 0-8-16,0 0-1 0,0 0-1 0,0 0 0 0,0 0-11 0,0 0-3 15,0 0 0-15,0 0 0 0,0 0-4 0,0 0-2 16,0 0 0-16,0 0 0 0,0 0-21 0,0 0-4 15,0 0-1-15,0 0 0 0,5 0 7 0,-1 2 1 16,1-2 0-16,1 0 0 0,-1 0-32 0,2 0 0 16,-5 0 0-16,5 0 0 0,-1 0 16 0,1 0-4 15,-2 0 0-15,1 0 0 0,-1-2 17 0,-3 2 3 16,-2 0 1-16,0 0 0 0,4 0-33 0,0 0 0 16,-4 0 0-16,5 0 0 0,-3 0 0 0,-2 0 0 15,2 0 0-15,3 0 0 0,-3 0 0 0,-2 0 0 0,0 0 0 0,0 0 0 16,5 0 0-16,-3 0 0 0,-2 0 0 0,0 0 0 15,4 0 0-15,-1 2 0 0,-3-2 0 0,0 0 0 16,2 0 0-16,0 0 0 0,0 0 0 0,1 0 0 31,-1 4-147-31,-2-4-36 0,0 0-7 0,0 0-898 0</inkml:trace>
  <inkml:trace contextRef="#ctx0" brushRef="#br0" timeOffset="-153136.28">7415 3084 567 0,'0'0'16'0,"0"0"4"0,-5-2-20 0,5-2 0 0,0 4 0 0,0 0 0 15,0 0 96-15,0 0 15 0,0 0 3 0,0 0 1 16,0 0-9-16,0 0-2 0,0 0 0 0,0 0 0 15,0 0-30-15,0 0-6 0,0 0-2 0,0 0 0 16,0 0-6-16,0 0-2 0,0 0 0 0,0 0 0 16,0 0-7-16,0 0-2 0,0 0 0 0,-2 4 0 15,2-4 2-15,-2 6 0 0,-1-2 0 0,3-4 0 16,0 0-4-16,0 4-1 0,-2 0 0 0,0 2 0 16,2-6-14-16,0 4-4 0,-2 1 0 0,-1 1 0 15,3 0-8-15,-2 0-1 0,2 3-1 0,-2-3 0 16,0 0-2-16,2 1 0 0,0 1 0 0,0 0 0 15,0 2 0-15,0-4-1 0,0-2 0 16,0 4 0-16,4-2-4 0,-4 0-1 16,0 2 0-1,0 4 0 1,2-6-10-16,-2 1 0 16,0-1 9-16,3 3-9 0,-3-3 8 0,0-5-8 15,0 5 8-15,-3-1-8 0,3-5 0 16,0 0 8-16,0 3-8 0,0-3 0 0,0 0 0 0,0 0 0 0,0 0-10 0,0 0 10 15,0 0-49-15,0 0-3 0,0 0-1 0,0 0 0 0,0 0-112 16,0 0-23-16,0 0-4 0,0 0-700 0</inkml:trace>
  <inkml:trace contextRef="#ctx0" brushRef="#br0" timeOffset="-152359.73">7436 3489 990 0,'0'0'21'0,"0"0"5"0,0 0 1 0,0 0 1 0,0 0-28 16,0 0 0-16,0 0 0 0,0 0 0 0,0 0 102 0,0 0 14 15,0 0 4-15,0 0 0 0,0 0-18 0,0 0-3 16,0 6-1-16,0-2 0 0,0-1-2 0,-2 3 0 15,2-6 0-15,0 3 0 0,0 3-20 0,-2 2-5 16,0-7-1-16,2 5 0 0,-3 0-18 0,3 3-3 16,0-3-1-16,-2 1 0 0,2 1-9 0,-2-2-3 15,2 0 0-15,-2 0 0 0,0 2-2 0,2 2-1 16,0 0 0-16,0-4 0 0,0 2-8 0,0 1-1 16,0 0-1-16,2 3 0 0,-2-6-9 0,0 1-2 15,0 1 0-15,0 0 0 0,2-2-12 0,-2 0 9 16,2 2-9-16,-2 0 8 0,2-2-8 0,-2-2 0 0,3 2 0 15,-3 0 0-15,2-2 0 0,-2-4 0 0,0 0 0 0,2 4 0 16,-2-4 0-16,0 0-11 0,0 0 3 0,0 0 0 31,2 3-35-31,-2-3-6 0,0 0-2 0,0 0 0 16,3 3-112-16,-3-3-22 0,4 3-5 0,-2 0-502 0,1 3-100 0</inkml:trace>
  <inkml:trace contextRef="#ctx0" brushRef="#br0" timeOffset="-151579.34">7381 3481 1407 0,'0'0'31'0,"0"0"6"0,0 0 2 0,0 0 1 0,0 0-32 0,0 0-8 0,0 0 0 0,0 0 0 16,0 0 105-16,0 0 20 0,-2 4 4 0,-1 0 1 16,3-4-19-16,0 4-4 0,0-4-1 0,-2 6 0 15,2-3-34-15,-2 3-8 0,2-6 0 0,-2 5-1 16,2 1-24-16,0 0-5 0,-3-1-1 0,3 0 0 15,-2-2 17-15,2 1 3 0,0 1 1 0,0 1 0 16,0-1-10-16,2 3-1 0,1-2-1 0,-3 2 0 16,2-2-27-16,-2-2-6 0,0-4-1 0,0 6 0 15,2-2 4-15,-2 4 0 0,0-2 0 0,0-2 0 16,0 2 7-16,0-2 1 0,0 4 1 0,0-4 0 16,0 2-7-16,0 0-2 0,0 0 0 0,0 0 0 15,-2-3-2-15,0 1-1 0,2-4 0 0,0 5 0 0,0-5-9 16,0 0 0-16,0 0 0 0,0 0 0 15,0 0-30-15,0 0-11 0,0 0-3 0,0 0 0 16,0 0-66-16,0 0-14 0,0 0-2 0,0 0-1 16,0 3-38-16,0 3-8 0,2 0-2 0,0-4-478 15,0 4-96-15</inkml:trace>
  <inkml:trace contextRef="#ctx0" brushRef="#br0" timeOffset="-150930.78">7401 3965 1335 0,'0'0'29'0,"0"0"7"0,0 0 0 0,0 0 2 0,0 0-30 0,0 0-8 15,0 0 0-15,0 0 0 0,0 0 103 0,0 0 19 0,-2 4 4 16,0 0 1-16,-1 2-43 0,3-4-9 0,0-2-2 0,0 0 0 15,-2 6-4-15,2-2-1 0,0-4 0 0,0 0 0 16,0 4-6-16,0 2-2 0,0-6 0 0,0 5 0 16,0-2-4-16,0 3 0 0,0-3-1 15,0 2 0-15,0 1-27 0,0-2-6 0,0 2-1 0,2 0 0 16,-2-3-7-16,0 6-2 0,0-6 0 0,0 3 0 16,3 0 23-16,-3 2 4 0,0-2 1 0,0 2 0 15,2-2-25-15,-2 2-5 0,2 0-1 0,-2-2 0 16,0 0-9-16,0 1 12 0,0-1-12 0,2 0 12 15,-2 0-12-15,0 3 0 0,0-8 0 0,0 5 0 16,0-6 0-16,-2 5 0 0,2-5 0 0,0 3 0 16,0-3 0-16,0 0 0 0,0 0 0 0,0 0 0 15,0 0-11-15,0 0-4 0,0 0-1 0,0 0 0 16,0 0-34-16,0 0-7 0,0 0-2 0,0 0 0 16,0 0-71-16,0 0-14 0,0 0-4 0,0 0 0 15,0 0-80-15,0 0-16 0,0 0-3 0,7 4-1 0</inkml:trace>
  <inkml:trace contextRef="#ctx0" brushRef="#br0" timeOffset="-150332.8297">7441 4421 1310 0,'0'0'27'0,"0"0"7"0,0 0-34 0,0 0 0 0,0 0 0 0,0 0 0 0,-5-1 92 0,5 1 12 16,0 0 3-16,0 0 0 0,0 0-16 0,-2 3-3 15,0 1-1-15,0 1 0 0,2-2-14 0,-3 1-2 16,3 1-1-16,0-2 0 0,0 3-15 0,0 0-3 16,0 0-1-16,0 0 0 0,3 0-12 0,-3-2-3 15,0 4 0-15,2 0 0 0,-2-4-6 0,2 2-2 16,-2 0 0-16,2 2 0 0,-2-2-9 0,3 4-3 16,-3-1 0-16,2 1 0 0,-2 1-1 0,0-4-1 15,2 3 0-15,-2 0 0 0,0-2-2 0,2 2-1 16,-2-2 0-16,0 0 0 0,3 0-11 0,-3 0 10 15,0-1-10-15,0-1 10 0,0 0-10 0,0 0 0 0,2 0 0 16,-2-2 0-16,0 2-20 0,0-6-2 16,0 0-1-16,0 0 0 15,0 0-121-15,0 0-24 0,0 0-4 0,0 0-2 16,0 0-54-16,0 0-10 0</inkml:trace>
  <inkml:trace contextRef="#ctx0" brushRef="#br0" timeOffset="-149795.79">7486 4894 1234 0,'0'0'55'0,"0"0"11"0,0 0-53 0,0 0-13 16,0 0 0-16,0 0 0 0,0 3 103 0,0-3 17 0,0 0 4 0,0 0 1 16,0 0-21-16,0 0-5 15,-2 5-1-15,2-5 0 0,0 0-19 0,0 0-4 0,0 0-1 0,-3 6 0 16,3 0-13-16,0 0-2 0,0-6-1 0,0 4 0 16,0-4-8-16,0 6-2 0,0 0 0 0,0 0 0 15,0 0-9-15,0-3-3 0,-2 1 0 0,2 2 0 16,0-2-11-16,0 2-2 0,0-2-1 0,0 4 0 15,0 0-12-15,0-2-2 0,0 2-8 0,0 0 12 16,0-2-12-16,0 1 0 0,0 2 0 0,2-1 0 16,-2-2 0-16,0 1 0 0,3-1 0 0,-3 4 0 15,0 2 0-15,2-4 0 0,-2-8 0 0,0 0 0 16,0 4 0-16,2 2 0 0,-2-6-12 0,0 0 12 16,0 0-37-16,0 0-1 0,0 0 0 0,0 0 0 15,0 0-112-15,0 4-22 0,0-4-5 16,0 0-1-16,0 0-70 0,0 0-13 0</inkml:trace>
  <inkml:trace contextRef="#ctx0" brushRef="#br0" timeOffset="-143915.76">12986 7745 745 0,'0'0'16'0,"0"0"3"0,0 0 1 0,0 0 2 0,0 0-22 0,0 0 0 0,0 0 0 0,0 0 0 16,0 0 88-16,0 0 12 0,0 0 4 0,0 0 0 15,0 0 0-15,0 0 0 0,0 0 0 0,0 0 0 16,0 0-5-16,0 0-1 0,0 0 0 0,0 0 0 16,0 0-18-16,0 0-3 0,0 0-1 0,0 0 0 15,0 0-17-15,0 0-4 0,0 0-1 0,-4-1 0 16,-1-2 2-16,1 1 0 0,-1 2 0 0,1-1 0 16,-1 1-20-16,-1-3-3 0,6 3-1 0,-7 3 0 15,3-3 0-15,-3 0-1 0,1 1 0 0,-1 1 0 16,0 1-15-16,0-2-2 0,1-1-1 0,-1 2 0 15,-2 0-13-15,2-2 9 0,-2 4-9 16,0-2 8-16,2 0 0 0,-1-2 0 0,-1 2 0 16,2 0 0-16,1 0-8 0,-1 0 0 0,0-2 0 15,3 2 0-15,-1 0 13 0,5-2 7 0,0 0 2 16,0 0 0-16,0 0-8 0,0 0-2 0,-7 2 0 0,7-2 0 16,0 0-12-16,0 0 0 0,0 0 0 0,0 0 0 15,0 0-28-15,0 0-8 0,0 0-1 16,0 0-1-16,0 0-138 0,0 0-28 0,-4 0-6 0,-3 0-1 0</inkml:trace>
  <inkml:trace contextRef="#ctx0" brushRef="#br0" timeOffset="-143130.47">12607 7938 1235 0,'0'0'35'0,"0"0"8"0,0 0-35 0,0 0-8 16,0 0 0-16,0 0 0 0,0 0 89 0,0 0 16 16,0 0 3-16,0 0 1 0,0 0-5 0,0 0-2 15,0 0 0-15,0 0 0 0,0 0-15 0,-5 0-3 16,5 0-1-16,0 0 0 0,0 0-21 0,-4 0-4 15,4 0-1-15,-5 1 0 0,3 4-13 0,-2-4-2 16,4-1-1-16,-5 0 0 0,1 3 7 0,-1-3 2 0,3 0 0 0,-3 2 0 16,3 2-29-16,-2-2-5 15,0-1-2-15,2 2 0 0,-5 0 14 0,5 0 4 0,-1 0 0 0,1 1 0 16,-2 1-20-16,-1-4-4 0,3 4-8 0,-3-4 12 16,5-1-12-16,-2 5 0 0,-2-2 0 0,1 1 0 15,-1 1 0-15,4-5 0 0,0 3 0 0,0-3 0 16,0 0 8-16,-2 4-8 0,2-4 0 0,-5 6 0 15,3-2 0-15,2-4 8 0,-5 4-8 0,5-4 0 16,-2 4 0-16,2-4-10 0,-4 4 2 0,4-4 0 16,-5 4-88-16,5-4-16 15,-4 2-4-15,-1 0-1 0,5-2-152 0,-4 4-31 16,-5 2-5-16,9-6-2 0</inkml:trace>
  <inkml:trace contextRef="#ctx0" brushRef="#br0" timeOffset="-142054.41">12533 7984 1026 0,'0'0'28'0,"0"0"8"0,0 0-28 0,0 0-8 0,0 0 0 0,0 0 0 15,0 0 78-15,0 0 14 0,0 0 4 0,0 0 0 0,0-5-20 0,0 5-3 16,0 0-1-16,0 0 0 0,0 0 1 0,0 0 0 16,0 0 0-16,0 0 0 0,0 0 13 0,3-1 2 15,-3-4 1-15,0 5 0 0,0-4-2 0,0 4-1 16,0 0 0-16,0 0 0 0,0 0-43 0,0 0-9 16,0 0-2-16,0 0 0 0,0 0 7 0,0 0 1 15,-5 4 0-15,1-2 0 0,-1 1-23 0,1 0-4 16,1 1-1-16,-1 1 0 0,2-2-1 0,-1 1-1 15,1 1 0-15,-2 0 0 0,-1 1-10 0,1 0 0 16,-1-2 0-16,1 2 8 0,-1-2 20 0,1 0 3 16,-1 0 1-16,1 2 0 0,0-2-32 0,-1 2 0 15,3-2 0-15,2-4 0 0,-4 4 0 0,-1-1 0 0,5-3 0 16,-2 6 0-16,2-6 0 0,0 0 0 0,0 0 0 16,0 0 0-16,-2 5 0 0,2-5 0 0,0 0 0 15,0 0 0 1,0 0-92-16,0 0-12 0,0 0-3 0,0 0 0 15,0 0-116-15,0 0-23 0,0 0-5 0</inkml:trace>
  <inkml:trace contextRef="#ctx0" brushRef="#br0" timeOffset="-141315.8597">12383 8221 1476 0,'0'0'32'0,"0"0"8"0,0 0 0 0,0 0 1 0,0 0-33 0,0 0-8 0,0 0 0 0,0 0 0 15,0 0 91-15,0 0 16 0,0 0 3 0,0 0 1 16,0 0-7-16,0 0 0 0,-4 4-1 0,2-2 0 15,-3 2-41-15,4 1-8 0,-2-2-2 0,1 1 0 16,2-4 2-16,-2 5 0 0,0 1 0 0,2-3 0 0,-3 3-9 0,3 0-1 16,-2-2-1-16,0 0 0 15,2 0-12-15,0 2-3 0,-2-2 0 0,2 0 0 0,0-4-4 0,-3 4-2 16,3 0 0-16,-2 0 0 0,2 0-3 0,-2 0-1 16,2-4 0-16,-2 4 0 0,2 0-2 0,0-4 0 15,0 0 0-15,-3 3 0 0,3-3-7 0,0 0-1 16,0 0-8-16,0 0 12 0,0 0-12 0,0 0 9 15,0 0-9-15,0 0 8 0,0 0-8 0,0 0 0 16,0 0 9-16,0 0-9 0,0 0 0 0,0 0 0 16,5-1 0-16,-5 1 8 0,2 0-8 0,-2 0-10 15,2-5 10-15,-2 5-13 16,0 0-22-16,3-1-4 0,-3 1-1 0,0 0 0 16,2-4-94-16,-2 0-19 0,0 4-4 0,0 0-1 15,0 0-62-15,0 0-12 0,0-6-2 0,0 6-1 0</inkml:trace>
  <inkml:trace contextRef="#ctx0" brushRef="#br0" timeOffset="-137184.75">11886 9041 1609 0,'0'0'35'0,"-4"2"7"0,4-2 2 0,0 0 2 0,0 0-37 0,0 0-9 16,-5 2 0-16,5-2 0 0,0 0 95 0,0 0 17 16,0 0 3-16,0 0 1 0,0 0-25 0,-4-2-5 15,4 2-1-15,0 0 0 0,-3-2-1 0,1-2 0 16,2 2 0-16,-2-2 0 0,2 0-24 0,0 0-6 15,2 0-1-15,-2-2 0 0,2 0-12 0,1-2-2 16,-1 1-1-16,2-2 0 0,1 2-8 0,-1-4-2 16,1 2 0-16,-1-3 0 0,0-2-7 0,3 0-1 15,2 2-1-15,-2-2 0 0,-1 0 1 0,3 1 1 0,-2 1 0 16,2-3 0-16,0 2-13 0,0-3-8 16,0 2 8-16,0-2-8 0,-1 3 0 0,1 1 8 15,-2-3-8-15,2 2 0 0,0 1 0 0,-2 0 0 0,2 0 0 16,0-2 8-16,-2 2-8 0,2 2 0 0,0 0 0 15,-1 3 0-15,-1-4 0 16,2 4 0-16,-3 1 0 0,1 0 0 0,0 2 0 0,0-1 0 16,-5 2 0-16,2-1 0 0,1-1 0 15,-1 4 0-15,-4 1 0 0,0 0-8 0,3 0-8 0,-3 0-2 0,0 0 0 16,0 0 0-16,0 0-56 16,0 0-11-16,0 0-3 0,0 0 0 15,0 0-100-15,0 0-21 0,-3-2-4 0,3-2-835 0</inkml:trace>
  <inkml:trace contextRef="#ctx0" brushRef="#br0" timeOffset="-136582">12074 8589 2001 0,'0'0'44'0,"-5"-2"8"0,3-1 3 0,2 3 2 0,-2-3-45 0,2 3-12 16,0 0 0-16,0 0 0 0,0 0 57 0,0 0 10 15,0 0 1-15,-3-4 1 0,3 4-13 0,0 0-2 16,0-4-1-16,0 4 0 0,3-4-9 0,-1 0-3 16,0 0 0-16,3 0 0 0,-1 2-4 0,1-4-1 0,1 2 0 15,-2 0 0-15,1 2-17 0,1-2-4 0,-1 2-1 0,2 0 0 16,-1 0-6-16,-1 0-8 0,2 2 11 0,-3 0-11 16,1 0 13-16,1 2-4 0,-1 2-1 0,-1 0 0 15,-1 0 23-15,-1 0 4 0,2 2 1 0,-4 0 0 16,3-2-23-16,-3 2-4 0,2-2-1 0,-2 2 0 15,0 1 4-15,-2-1 1 0,-1 0 0 0,1 3 0 16,0-6-1-16,-3 3-1 0,3-2 0 0,-2 2 0 16,-1-1-11-16,1-2 8 0,1 0-8 0,-1 0 8 15,4-3-41 1,0 0-9-16,-5 2-2 0,5-2 0 0,-2 4-195 0,2-4-39 16</inkml:trace>
  <inkml:trace contextRef="#ctx0" brushRef="#br0" timeOffset="-135421.01">11393 9166 1695 0,'0'0'37'0,"0"0"8"0,0-4 2 0,0-2 1 0,0 0-39 0,0 2-9 0,0 0 0 0,0 1 0 16,2 0 103-16,-2 3 18 0,0 0 4 0,0 0 1 15,0 0-19-15,0 0-4 0,0 0-1 0,0 0 0 16,0 0-37-16,-2 4-7 0,-1 2-2 0,1 4 0 16,0 0-38-16,2 2-8 0,-2 2-2 0,2 2 0 0,0-2 4 0,-3 2 0 15,3-1 0-15,0 3 0 0,0-2 0 0,-2 0 0 16,2 2 0-16,0-2 0 0,0-2 24 0,-2-1 4 16,2-1 2-16,0 0 0 0,0-3-18 0,0-2-4 15,0-1-1-15,-2 2 0 0,2-2 17 0,0-2 4 16,0-4 1-16,0 0 0 15,0 0-28-15,0 0-5 0,0 0-8 0,0 0 11 16,0 0 7-16,0 0 2 0,-3-4 0 0,1-2 0 0,0 2-4 16,0-2 0-16,-1-4 0 0,1 0 0 0,0 1-8 15,2-3-8-15,0 0 12 0,0-3-12 0,2 4 8 0,0-3-8 16,1 2 0-16,-1 0 0 16,0 0 0-16,3 2 0 0,-1 0 0 15,1 2 0-15,1 1 0 0,1 1 0 0,-2 0 0 16,1 2 0-16,1-1-8 0,-1 4 8 15,1-1 0-15,0 2-9 0,2 0 9 0,-3 2-8 16,1 2 8-16,0-1-8 0,0 2 8 16,-1 2-10-16,-1-1 10 0,2 3-10 0,-3 0 10 15,1 1-8-15,-3-2 8 0,0 4-8 0,3-2 8 16,-5 2 0-16,2-2 0 0,0 0 0 0,-2-2 0 16,2 2 0-16,-2-2 0 0,0-1 0 0,2-1 0 0,-2 0 0 15,-2-2 0-15,2 1 0 0,0-5-32 0,0 0 0 0,0 0-1 0,0 0 0 16,0 0-107-16,0 0-22 0,-2-5-4 0,0-1-1 15,0-1-81-15,-1-2-16 0,1 0-3 0,-2-1-1 16,1-2 89-16,1 4 18 0,-2-2 3 0,1 0 1 16,-1 4 65-16,2-2 12 0,-3 2 4 0,-2 2 0 15,3 2 54-15,-3 0 11 0,0 2 3 0,1-2 0 0,-3 2 8 0,2 0 8 0,-1 4-8 16,-1-2 11-16,2 0 81 0,-2 2 16 0,2 0 3 0,0 0 1 16,1 0 47-16,1-2 9 0,1 0 3 0,-1 0 0 0,1 0-29 15,4-2-6-15,0 0 0 0,0 0-1 0,0 0-36 16,0 0-7-16,0 0-2 0,0 0 0 0,0 0-21 0,0 0-4 15,4-2-1-15,1 0 0 0,-1-2-16 0,3 2-3 16,0 0-1-16,-1 0 0 0,1-2-19 0,0 0-4 16,2 0-1-16,-2 0 0 0,-1 0-12 0,3 0-8 15,0 3 8-15,-3-2-8 0,1 3 0 0,2-2 0 16,-2-2 0-16,0 2 0 0,-3 1 0 16,3-2-8-16,0 3 8 0,-1 0-12 15,1 0-67-15,-3 0-13 0,3 3-4 0,-3-3 0 16,3-3-126-16,-3 3-26 0,1 0-4 15</inkml:trace>
  <inkml:trace contextRef="#ctx0" brushRef="#br0" timeOffset="-134845.4499">11685 9287 1681 0,'0'0'36'0,"0"0"8"0,0 0 2 16,0 0 2-16,0 0-38 0,0 0-10 0,0 0 0 0,0 0 0 16,0 0 98-16,0 0 18 0,0 0 3 0,-4 2 1 15,-3 4-45-15,2-2-9 0,-1 2-2 0,1 2 0 0,-2 0-9 0,1 2-3 16,-1-1 0-16,0 6 0 0,0-3 0 0,1 1 0 16,-1-1 0-16,1 0 0 0,1 0-35 0,-1-2-7 15,1 2-2-15,-2 0 0 0,3-2-8 0,-1-1 8 16,1 2-8-16,-1-4 8 0,3-1-8 0,0 0 0 15,0-2 0-15,2-4-11 16,0 0-83-16,0 0-17 0,0 0-3 0,-3-6-1 16,1-4-113-16,2 3-24 0,0-4-4 0,2 0 0 15,-2 1 59-15,3-2 12 0,-3 0 2 0,2 0 1 16,-2 2 86-16,2 0 18 0,-2 0 3 0,0 4 1 16,2-2 145-16,-2 3 29 0,0-1 5 0,0 1 2 0,0 5-9 0,0 0-2 15,0 0 0-15,0 0 0 0,0 0 28 0,0 0 6 0,0 0 1 16,0 0 0-16,0 0-11 0,0 0-1 0,0 0-1 0,0 6 0 15,3 0-12-15,-1 3-2 0,2-3-1 16,1 0 0-16,-1 1-21 0,1-1-4 0,-1-2-1 16,3 2 0-16,-2-2-13 0,1 0-4 15,0 4 0-15,1-2 0 0,0-2-30 0,0 0-6 0,-1 2-2 0,1 0 0 16,0-2 14-16,-3 0 2 0,3 1 1 0,-5 0 0 16,3-1-23-16,-1-1-4 0,1 2 0 0,-1-1-1 15,-1-1-3-15,-1 2 0 0,0-4 0 0,-2-1 0 16,0 0-8-16,0 0 0 0,0 0 0 0,0 0 0 15,0 0 0-15,0 0 0 0,0 0 0 0,0 0 0 16,0 0-9-16,0 0-4 0,0 0-1 0,0 0 0 16,-2-1-83-16,0-1-17 15,-3-1-3-15,3 2-1 0,-3-4-126 0,3 4-26 0,2 1-5 16,0 0-1-16</inkml:trace>
  <inkml:trace contextRef="#ctx0" brushRef="#br0" timeOffset="-134233.3499">11734 9335 2235 0,'0'0'49'0,"0"0"11"0,0 0 1 0,0 0 2 0,0 0-51 0,0 0-12 0,0 0 0 0,0 0 0 15,0 0 76-15,0 0 13 0,0 0 3 0,0 0 0 16,0 0-34-16,0 0-6 0,2 4-2 0,-2-4 0 16,0 0-30-16,0 0-7 0,0 0-1 15,0 0 0-15,0 0-12 0,0 0 0 0,0 0 0 0,0 0 0 16,2 4 0-16,-2-4-10 0,0 0 2 0,3 0 0 31,-1 0-108-31,-2 0-20 0,4 0-5 0,-4 0-944 0</inkml:trace>
  <inkml:trace contextRef="#ctx0" brushRef="#br0" timeOffset="-133537.8499">11944 9145 1364 0,'0'0'30'0,"0"0"6"0,0 0 2 0,0-5 0 0,0 5-30 0,0-4-8 0,-2 1 0 0,2 3 0 16,0 0 72-16,0 0 12 0,0-5 4 0,0 5 0 16,0 0 22-16,0 0 5 0,0 0 1 0,0 0 0 15,0 0-32-15,0 0-7 0,0 0-1 0,0 0 0 16,-3 6 16-16,1 0 4 0,0 2 0 0,0 0 0 16,-1 2-58-16,3 2-11 0,-2 0-3 0,-2 2 0 15,1-1 13-15,1 2 3 0,0 0 0 0,0 0 0 16,2-2-23-16,0 1-4 0,-3 2-1 0,1-2 0 15,2-4 7-15,0 0 1 0,-2 0 0 0,2-1 0 16,0 0 16-16,-2 0 3 0,2-3 1 0,0 0 0 16,0-6-23-16,0 0-4 0,0 0-1 0,0 0 0 15,0 0 0-15,0 0 0 0,0 0 0 0,0 0 0 16,0 0 16-16,0 0 4 0,0-6 0 0,0 0 0 16,0-3-32-16,2 0 0 0,2 0 0 0,1-1 0 15,-1 2 11-15,1-2-11 0,2 2 12 0,2 0-12 0,-3 2 0 16,1 2 0-16,0 0-12 0,0 2 3 0,-1 2 9 15,1 2 0-15,0 0 0 0,1 2 0 0,-3 0 0 16,1 2 0-16,1 2 0 0,-2 0 0 0,-1 0 0 0,-2 0 0 16,3-1 0-16,-1 2 0 0,-1-3 0 15,1 1 0-15,1-1 0 0,-3 0 0 0,2-1 0 0,1-2 0 16,-3 1 0-16,3-2 0 0,-1 1 0 0,3-2 0 16,0-1 0-16,-4 0 0 0,2 0 0 0,-1 0 0 15,3-4 0-15,0 1 0 0,-3-2 0 0,1 4 14 16,-1-2-3-16,1 1-1 0,-1 1-10 0,3-4 0 15,-2 5 0-15,-3-1 0 0,2-2 0 0,-1 3 8 0,1-2-8 16,-2 2 8-16,-2 0-8 0,0 0 0 0,3 0 0 16,-1 0 0-16,-2 0 0 0,0 0 0 0,2-1 0 15,0 1 0-15,1 1 0 0,-1 1 0 0,-2-2 0 0,0 0 0 16,0 0 0-16,0 0 0 0,0 0 0 0,0 0 0 16,0 0 8-16,0 0-8 0,0 0 12 0,0 0-4 15,0 0-8-15,0 0 0 0,0 0 0 0,0 0 0 16,0 0 0-16,0 0 0 0,2 0-14 0,0 0 5 15,-2 0-47 1,0 0-10-16,0 0-2 0,0 0 0 0,0 0-175 0,0 0-35 16,0 0-7-16,-13 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5.49207" units="1/cm"/>
          <inkml:channelProperty channel="Y" name="resolution" value="2107.20264" units="1/cm"/>
          <inkml:channelProperty channel="F" name="resolution" value="6.57793E-7" units="1/dev"/>
          <inkml:channelProperty channel="T" name="resolution" value="1" units="1/dev"/>
        </inkml:channelProperties>
      </inkml:inkSource>
      <inkml:timestamp xml:id="ts0" timeString="2022-05-03T07:15:45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6355 7980 389 0,'-5'-11'100'16,"0"2"-15"-16,5 9-37 15,-10-13-43-15,10 13 0 0,-6-9 0 16,6 9-2-16,0 0 0 16,0 0-1-16,0 0 0 15,0 0-1-15,-9-6-1 16,9 6 0-16,-3 8-1 15,3-8-1-15,0 18 1 16,-2-4 0-16,2 4-1 16,0 4 1-16,0 2-1 15,0 4 1-15,0 3-1 16,0 1 1-16,3 3 0 16,-3 1-2-16,5 0 2 15,-3 2-1-15,2 1 1 16,-4-1-1-16,6 1 1 0,-6-1 0 15,5-1 0-15,-2-2 1 16,-3 1-2-16,5-2 3 16,-5-1 2-16,2-1-1 15,-2 0 1-15,0 0-1 16,0 0 1-16,0 0-1 16,0-3 1-16,0 2-2 15,0-1-2-15,0-3 1 16,0-4 1-16,0 0-1 15,0-3-1-15,0-4 2 16,0-1-2-16,0-4 1 16,0-2 0-16,0-9 0 15,0 12-1-15,0-12 0 0,0 0 2 16,0 0-1-16,0 0 2 16,0 0 0-16,0 0-1 15,0 0 2-15,4-11 1 16,-4 11-2-16,-4-13-3 15,4 3-61-15,-5-5-90 16,5 3-5-16,-5-7-6 16,8 4 47-16,-7-8 116 15</inkml:trace>
  <inkml:trace contextRef="#ctx0" brushRef="#br0" timeOffset="13204.4844">9121 8990 319 0,'-11'0'131'16,"11"0"-24"-16,-9 0-20 16,9 0-29-16,-8-2-53 0,8 2-2 15,0 0 0-15,-9 0-2 16,9 0-1-16,0 0 0 15,0 0-1-15,0 0-2 16,0 0-2-16,0 0-1 16,0 0 0-16,0 0 1 15,0 0 1-15,0 0 0 16,10 6 1-16,-10-6 1 16,16 0 2-16,-5 4 1 15,4-4 1-15,2 0-2 16,3 3 1-16,2-3 0 15,3 2 0-15,2-2 0 16,2 4 1-16,1-4-1 0,-1 4 0 16,2-2 0-16,0 2-1 15,0-1 2-15,0-1-2 16,0 1 1-16,-3 0 0 16,2-3-1-16,-1 3 0 15,3-3 0-15,-1 0 0 16,0-3 0-16,-1 3 0 15,2-5 0-15,0 3 1 16,-2-1-1-16,0 3-1 16,0 0 2-16,-5-3-1 15,4 3 0-15,-3 0 0 16,3 0 0-16,0 0 0 16,2 0 0-16,-1 0 0 0,4 0-1 15,0-3 0-15,-3 3 0 16,0 0-1-16,-3 0 1 15,-2 3-1-15,-2 0 2 16,-4 0-1-16,-3-1 1 16,-2 1 0-16,-3-3 1 15,-2 3 1-15,-1-3-1 16,-9 0 3-16,0 0 1 16,7-12-71-16,-14 3-84 15,7 9-5-15,-23-20-5 16,11 12-3-16,-16-5 161 15</inkml:trace>
  <inkml:trace contextRef="#ctx0" brushRef="#br0" timeOffset="13711.8072">9694 8921 356 0,'-7'-5'159'16,"-9"0"-10"-16,0 5-110 16,0 0-42-16,3 8 0 15,1 5 1-15,5 2-2 16,7 5 1-16,0 1 1 16,8 1 0-16,6-1 3 15,4-2 1-15,1-3 0 16,4-3 0-16,-1-6-1 15,-2-7 0-15,-2-3-1 0,-1-8 0 16,-7-5 0-16,-3-5 1 16,-7-3 2-1,0 0 0-15,-10 0 1 16,-4 1 0-16,-4 4 2 0,-2 4 2 16,-4 5-2-16,3 4-4 15,-3 1-144-15,10 9-17 16,-3-4-6-16,17 0-3 15,-19 2 72-15</inkml:trace>
  <inkml:trace contextRef="#ctx0" brushRef="#br0" timeOffset="15776.609">6270 7934 260 0,'0'0'153'16,"0"0"-33"-16,0 0-35 16,7 4-23-16,-7-4-26 0,14 7-32 15,-5-3-1 1,2 2-1-16,3-2 0 16,1 0-1-16,4 3-1 15,2-2 0-15,3 4-2 0,0-1 1 16,1 1-1-16,0 0 1 15,1 1-2-15,-2 0 1 16,1 1 0-16,-1 1 1 16,-2-1 0-16,1 2 1 15,-1-1 0-15,0 0 1 16,2 0 0-16,-1-1 1 16,2 1-2-16,-2-1 2 15,1-1-2-15,-1-2 1 16,-1 1-1-16,-2-1 0 15,0 0 0-15,-1-2 0 16,1 1 0-16,1 0 0 16,0 0 2-16,2 1-2 0,1 0 1 15,3 0-3-15,-2 1 3 16,2 0-4-16,-1 0 3 16,-1-1-3-16,-1 2 1 15,-1 0-1-15,2 0 2 16,-3 0 0-16,3 1 1 15,2-1-1-15,3 2 0 16,-1-2 0-16,1 1 0 16,-1-1 1-16,-1 1-1 15,0-1 1-15,-3 0-2 16,-1 0 2-16,1 0 0 16,0 0 0-16,-1 0 0 15,2 0 1-15,-2 0-1 0,4 0 0 16,-1 0 1-16,0 0 0 15,0 2-3-15,-2-3 2 16,0 1 0-16,-1 0-1 16,0 3 0-16,-2-3 0 15,2 0 0-15,-3 0 0 16,2 3 2-16,-2-4-1 16,-1 1 0-16,4-1-1 15,-3 1 2-15,-1-1-1 16,0 0 0-16,2 0-1 15,-5-1 0-15,3 0 1 16,-1 1-1-16,1-1 1 16,-4-2 2-16,6 1-2 0,-5-1 4 15,4 0-3-15,2 1 0 16,-2-2-2-16,3 1 3 16,-3 1-4-1,3-1 2-15,-4 2-1 0,2-1-1 16,-1 1 1-16,-1-1 0 15,1 1 0-15,-1-2 2 16,-1 1-1-16,1-1 0 16,0 1 1-16,1 0-1 15,1-1 2-15,-2 1-1 16,0 0 0-16,1 0-1 16,-1-1 1-16,0 0-2 15,0 2 2-15,-1-2-3 16,-3 1 3-16,3-1-2 15,-2 1 0-15,1-1 1 16,0 1-1-16,-1 0 2 16,2 0-3-16,-3 0 3 0,3 0-2 15,-2 0 1-15,1-1 0 16,2 1-1-16,-2 0 2 16,-1 0-2-16,1-1 2 15,-2 0-2-15,-1-1 2 16,0 2-2-16,-4-2 1 15,1 0-1-15,-2 0 0 16,-1 0 0-16,-9-5 0 0,13 6 0 16,-13-6 1-1,0 0 0-15,8 4 0 16,-8-4 2-16,0 0 1 16,0 0 2-16,0 0 4 0,0 0-2 15,-9-7-120-15,-1 0-43 16,10 7-5-16,-26-21-7 15,12 10 47-15,-4-2 121 16,6 2 0-16,-5 0 0 16,6 1 0-16,4 2 0 15,7 8 0-15,0 0 0 16,0 0 0-16</inkml:trace>
  <inkml:trace contextRef="#ctx0" brushRef="#br0" timeOffset="38860.8533">9033 11989 427 0,'0'0'125'16,"-8"-12"-19"-16,8 12-21 15,0 0-27-15,-8-7-49 16,8 7-4-16,0 0-1 0,0 0-2 16,0 10-1-16,0-10-1 15,3 9 2-15,-3-9 0 16,0 18-1-16,0-6 1 15,0 3-1-15,0 3 2 16,0 3-1-16,0 5 0 16,-3 0-2-16,3 5 0 15,-3-1-1-15,3 2 1 16,0 3-2-16,0 0 1 16,0-1 2-16,0 1-3 15,0 0 3-15,4-1-3 16,-1 1 4-16,-3 0-4 0,3-4 3 15,-3 1-2-15,0-1-1 16,0-2 3-16,1-1-2 16,-1 2 1-1,-1-6-2-15,1 0 2 0,-3-3-2 16,3-4 2-16,0-4-3 16,-3-1 2-16,3-4-1 15,0-8 3-15,0 0-1 16,0 0-8-16,0-18-123 15,7 7-40-15,-7-13-3 16,10 1-1-16,-5-13 14 16</inkml:trace>
  <inkml:trace contextRef="#ctx0" brushRef="#br0" timeOffset="40008.2597">9785 11892 424 0,'-15'-16'170'15,"4"11"-29"-15,-5 5-55 16,-3 0-60-16,-1 5-23 16,0 8-3-16,0 3-2 15,2 8 1-15,2 5-1 16,3 3 0-16,3 2 4 16,7 2-2-16,3-3 2 15,5-2-2-15,4-7 2 0,7-4 0 16,2-7 0-1,2-5 0-15,4-8 0 16,-1-4-1-16,1-8 0 16,-1-4 1-16,-3-7-1 0,-2-5 0 15,-4-2 0-15,-2-1 1 16,-4-1-2-16,-8-1 1 16,0 6-3-16,-9 5 2 15,-5 4-2-15,-3 4 2 16,-5 6-2-16,-3 3 0 15,-2 5-1-15,0 3-105 16,2 6-62-16,-5-3-9 16,3 5-1-16,-8-1-9 15,0 8 159-15</inkml:trace>
  <inkml:trace contextRef="#ctx0" brushRef="#br0" timeOffset="46384.4402">19047 8456 328 0,'4'-10'125'0,"-4"10"-21"0,0 0-11 16,0 0-12-16,0 0-21 16,0 0-36-16,0 0-14 15,0 0 0-15,-5 13-4 16,1-1-3-16,4 4 0 16,-2 3-2-16,2 6 1 15,0 3 0-15,-3 5-3 16,3 6 1-16,0 4-1 15,0 2 2-15,4 3-3 16,-4 1 2-16,1 0-2 16,-1-2 2-16,0 0 1 0,0-5 0 15,0-2 1-15,-1-4-3 16,-3-5 3 0,4-3-1-16,-4-5 1 15,4-5-5-15,-3-3 4 0,3-5-5 16,0-10 6-16,-5 13-7 15,5-13 2-15,0 0-97 16,2-13-63-16,-2-6-4 16,13-2-10-16,-3-12 3 15,9-1 112-15</inkml:trace>
  <inkml:trace contextRef="#ctx0" brushRef="#br0" timeOffset="46967.4773">19706 8384 496 0,'0'0'150'16,"-17"-6"-40"-16,3 6-33 16,0 3-69-16,-1 5-4 15,1 5-2-15,3 3-3 16,3 4 3-16,4 1-2 16,4 1 1-16,7 0-3 15,4-4 2-15,7-3-2 0,2-9 1 16,1-6-1-1,1-3 0-15,0-10 2 16,-1-7 0-16,-2-4 1 0,-4-2 1 16,-5 0 1-16,-6 1-2 15,-4 0 2-15,-9 7-1 16,-5 4-1-16,-2 8 0 16,-4 3 1-16,-4 3-3 15,4 6-2-15,-1 3-112 16,1-1-55-16,7 6-3 15,1-5-3-15,7 6-4 16</inkml:trace>
  <inkml:trace contextRef="#ctx0" brushRef="#br0" timeOffset="49795.9288">18301 8706 527 0,'6'-10'134'16,"-2"1"-21"-16,-4 9-38 15,-10 4-65-15,-9 10-10 16,-6 6 2-16,-7 9-5 0,-3 4 2 15,-1 3-4-15,5 0 3 16,3-3-1-16,12-6 2 16,12-11 2-16,14-9 0 15,14-12 0-15,8-6-1 16,8-8 1-16,4-2 1 16,-1-1-2-16,0 0 0 15,-8 7-2-15,-9 5 2 16,-11 10-1-16,-10 12 1 15,-10 6-1-15,-8 6-1 16,-3 2 2-16,-1 2-1 16,2-3 3-16,2-2-5 15,3-8-96-15,10-15-69 0,0 10-6 16,0-19-6 0,7 1-3-16,-14-11 143 15</inkml:trace>
  <inkml:trace contextRef="#ctx0" brushRef="#br0" timeOffset="50185.2688">17410 8828 411 0,'0'0'174'0,"0"0"-1"15,0 0-88-15,10 0-84 16,2 3-1-16,5-3-1 15,8 2 0-15,3-2 0 16,6 3 0-16,3-3 1 16,0 0 0-16,-3-3 0 15,-3 3 0-15,-3-4-1 0,-9 0-72 16,-9-2-78 0,-1 6-18-16,-9 0-6 15,-4-13 1-15,-4 3 77 16</inkml:trace>
  <inkml:trace contextRef="#ctx0" brushRef="#br0" timeOffset="50559.4538">17659 8681 417 0,'-24'-10'171'0,"-11"-1"-8"15,-7 4-80-15,-3 4-56 16,-3 6-23-16,-2 4-2 15,0 12-4-15,5 8-4 16,8 7 2-16,8 6-2 16,12 4 3-16,11 2-1 0,16-1 2 15,10-2-1-15,15-8 4 16,11-7 3-16,11-10-2 16,8-9 0-16,1-9-1 15,2-12-1-15,-6-9 1 16,-5-6-3-16,-13-6 1 15,-9-5-2-15,-12 0 4 16,-14 1 5-16,-14 4-3 16,-10 4 4-16,-11 4-2 15,-10 7 3-15,-7 5-3 16,-2 8 3-16,-3 5-121 16,2 4-62-16,0-2-6 15,7 8-5-15,2-5-5 0</inkml:trace>
  <inkml:trace contextRef="#ctx0" brushRef="#br0" timeOffset="61639.1114">16402 12096 318 0,'-11'-5'133'0,"11"5"-11"16,-11-7-17-16,11 7-15 16,-9-3-21-16,9 3-25 15,0 0-39-15,0 0-2 16,0 0-1-16,0 0-1 15,0 0 2-15,0 0 0 16,0 0 2-16,0 0 1 16,0 0-1-16,0 0 0 15,0 0 0-15,9 0-1 16,-2 0 0-16,6 0 1 16,-2 0-5-16,5 0 0 0,3 0 0 15,1 0 1 1,3 0-2-16,-1 0 3 15,3 0-2-15,0 0-1 0,0 3 1 16,-1 0 0-16,3-1 0 16,-2 1 1-16,0-3-1 15,0 0-1-15,0 0 0 16,1 0 2-16,2 0-1 16,-1 0 0-16,2 0 0 15,-1-3-1-15,0 3 1 16,-1 0 0-16,0 0 0 15,2 0-2-15,-1-4-1 16,-3 0-51-16,1 2-65 0,-2 2-40 16,-1-8-23-16,-3 8 2 15,-7-7-3 1</inkml:trace>
  <inkml:trace contextRef="#ctx0" brushRef="#br0" timeOffset="62375.7679">16449 12142 432 0,'0'0'124'15,"0"0"-8"-15,0 0-17 16,11-8-17-16,-11 8-29 15,15-4-45-15,-4 0-5 16,2 4-1-16,4-4 1 16,2 4-2-16,4-5 1 15,-1 5-2-15,3-4 2 16,-2 4-1-16,-1-4-2 16,0 4 2-16,-2-4-2 0,-3 4 1 15,1 0 0-15,-1-2 0 16,-1 2-1-16,1 0 1 15,3-4 2-15,1 4-2 16,2-2 1-16,-2 2-1 16,1-4 0-16,0 2 0 15,-1 2 1-15,0-4-1 16,-4 4-1-16,-1 0 1 16,-2-3 0-16,-1 3 1 15,2 0-1-15,-2 0 0 16,2 0 0-16,0 0 0 15,1 0 0-15,2 0 0 0,-1 0 1 16,3 0-2-16,-3 0 1 16,1 0 1-16,-1 0-1 15,-2 0 0-15,2 0 0 16,-1 3 0-16,1-3-1 16,0 0 1-16,1 0 0 15,2 0 1-15,1 0 0 16,0 0 0-16,0 0-2 15,-1-4-79-15,1 1-81 16,0 3-18-16,-3-3-5 16,2 3-3-16,-6-6 46 15</inkml:trace>
  <inkml:trace contextRef="#ctx0" brushRef="#br0" timeOffset="70299.1389">16610 12110 161 0,'22'-4'87'16,"1"4"7"-16,1 0 4 16,0-3-5-16,4 3-11 15,1 0-12-15,4 0-11 16,1 0-9-16,2 3-13 15,2-3-22-15,2 3-12 16,2-3-2-16,2 0 0 0,0 0-1 16,0 0 0-1,0 0-32-15,-2-3-49 0,3 3-45 16,0 0-30 0,-3 0-14-16,0 6-1 15,-3-6 56-15</inkml:trace>
  <inkml:trace contextRef="#ctx0" brushRef="#br0" timeOffset="70939.135">16852 12155 202 0,'0'0'129'0,"14"-5"-14"16,-5 5-9 0,-9 0-14-16,18-3-9 0,-18 3-11 15,19 0-13-15,-10 0-30 16,2 0-22-16,3 0-4 15,1 0 0-15,1 0-2 16,5 0 0-16,-1 0 2 16,3 0-2-16,4 0 1 15,1 0 0-15,1-2 0 16,1 2-1-16,1-5 1 16,2 5 0-16,1-2-1 0,2 2 1 15,-1 0-1 1,-1 0 0-16,3 0 0 15,-1 0 0-15,2 0-1 16,2 5 1-16,-2-5-1 0,1 4-1 16,2-1 0-16,0 1-1 15,-2 1-4-15,1 0-50 16,4 3-38-16,-2 1-41 16,0-1-26-16,3 3-10 15,-3-4-4-15,3 4 52 16</inkml:trace>
  <inkml:trace contextRef="#ctx0" brushRef="#br0" timeOffset="71759.2044">17186 12147 169 0,'13'0'99'0,"2"0"17"16,0 0-9-16,4 0-14 15,-2 0-10-15,4 0-7 16,-1 0-12-16,4 6-14 16,-2-6-22-16,1 4-23 15,2-1-3-15,2 1 0 16,0-1 0-16,1 1 0 0,0-4 0 16,1 4 1-16,0-4 0 15,2 3 0-15,0-3 0 16,-2 0-1-16,-1 0 0 15,2 3-1-15,-5-3-1 16,0 0 0-16,-3 4 0 16,0-4 0-16,-2 4 2 15,0-2 0-15,0 2 0 16,-1-2 0-16,-1 2 0 16,2-2-1-16,3 2 1 15,-2 0-1-15,2-1-1 16,2 1 0-16,-1-2 1 15,-1 2-2-15,1-2 2 0,-2 2 0 16,-1-1 0-16,1 0-2 16,0-1 1-16,0 1 1 15,1-3-2-15,2 5 3 16,2-2-2-16,1-1-1 16,1 2 1-16,1 0 2 15,0 1-3-15,1 1 0 16,3-1-12-16,-3 0-33 15,5 2-25-15,-2-1-30 16,3 0-30-16,3 1-27 16,0-2-9-16,7 2-7 15,-4-5 101-15</inkml:trace>
  <inkml:trace contextRef="#ctx0" brushRef="#br0" timeOffset="73020.2216">18183 12266 205 0,'16'0'82'0,"2"4"-7"16,-1-4 2-16,3 4 2 16,4-2-1-16,-4-2-7 15,8 4-5-15,-3-4-11 16,2 6-5-16,1-6-6 15,0 6-14-15,-1-4-17 16,3 1-7-16,-2 0-2 16,-3-3-3-16,-1 4-1 15,-1-1 0-15,-1 0-1 0,-1 0 1 16,-1 1-1-16,0-1 1 16,1 3-1-16,-1-3 1 15,2 3-1-15,-1-3 1 16,0 4 0-16,-1-3-1 15,2 2 0-15,-5 0 1 16,2-2 2-16,-2 1-3 16,1-1 3-16,-1 4-3 15,1-2 2-15,1-2-4 16,-3 1 5-16,3 0-6 16,-3-1 2-16,-1 0 0 15,3-1 1-15,-3 0-2 16,1-1 2-16,2 2-1 0,-1 0 1 15,2 0 1-15,-3 0 0 16,3 1-1-16,-3-1 0 16,2 1 0-16,-3 1 1 15,1-2 0-15,-1 2-1 16,0-3-1-16,0 2 1 16,0-1 0-16,-1 0 1 15,0 0-1-15,0-1 0 16,-1 1 2-16,0 0-3 15,-2-1 1-15,3 0-1 16,-3 1-1-16,2 0 0 16,-2-1 1-16,0 0-1 15,2 0 0-15,-2-1 2 0,0 2-1 16,1 0 2-16,-1-4 0 16,-1 4 0-16,0-1 0 15,0 0 0-15,-1 0 0 16,1 0-1-16,-1-3 0 15,-1 4 0-15,2-1 0 16,1-1 0-16,-3 1 0 16,1-3 1-16,-1 5 0 15,0-3 0-15,-8-2 1 16,17 7-1-16,-17-7 0 16,12 6-1-16,-12-6 1 15,10 7 0-15,-10-7 0 16,0 0-1-16,9 5 1 0,-9-5 0 15,0 0 0-15,0 0-1 16,0 0-51 0,0 0-71-16,0 0-38 0,0 0-11 15,0 0-3-15,0 0-4 16</inkml:trace>
  <inkml:trace contextRef="#ctx0" brushRef="#br0" timeOffset="74296.2305">19191 12448 365 0,'0'0'171'0,"0"0"-31"15,0 0-29-15,0 0-30 16,0 0-58-16,0 0-19 16,0 0-1-16,0 0-45 15,9 0-88-15,-9 0-31 16,11 5-15-16,2-1 5 0,-3 0-11 16</inkml:trace>
  <inkml:trace contextRef="#ctx0" brushRef="#br0" timeOffset="75137.1975">19271 12463 375 0,'0'0'126'0,"0"0"-12"15,0 0-16-15,13 3-20 16,-13-3-21-16,8 3-20 16,-8-3-29-16,0 0-6 15,8 3-1-15,-8-3 0 16,0 0 0-16,0 0 0 15,0 0-2-15,0 0-54 0,13 5-59 16,-13-5-37-16,12 4-19 16,-2 1-3-16,-10-5-5 15</inkml:trace>
  <inkml:trace contextRef="#ctx0" brushRef="#br0" timeOffset="77023.1191">19248 12469 324 0,'0'0'137'0,"0"0"-17"16,0 0-5-16,13-3-23 16,-13 3-12-16,14 3-26 15,-6 0-45-15,2-1-5 16,2 2-3-16,1 0 0 0,2 1-4 15,-3 0 3-15,5 0-2 16,-1-1 0 0,0 2 0-16,2-2-1 15,-2 3 1-15,1-2 1 0,1 1 1 16,1 1-2-16,-2 0 1 16,2-1 1-16,0-1-2 15,1 1 3-15,1 0-2 16,-1-1 0-16,-1 0 1 15,0-3 0-15,-3 2-1 16,0 0 1-16,-1-2 0 16,-2 1-1-16,-4-3 1 15,-2 3 0-15,-7-3-1 0,15 3 0 16,-15-3 1 0,13 4 0-16,-13-4 0 15,14 7 0-15,-14-7 0 16,16 6 0-16,-8-1-1 0,1-3 2 15,-1 3-1-15,1-1 0 16,-1 0-1-16,0-2 1 16,2 2 0-16,-1 0-1 15,-1-1 1-15,-8-3-1 16,15 5 0-16,-15-5 0 16,16 3-1-16,-16-3 1 15,16 4 0-15,-8-4-1 16,1 4 0-16,1-2 0 15,-1-2 1-15,1 5 0 16,-10-5 1-16,18 4-3 16,-10-4 1-16,0 3 2 15,-8-3-2-15,15 0 2 0,-15 0-1 16,12 3 1-16,-12-3 0 16,12 0 1-16,-12 0-1 15,0 0 1-15,10 7 0 16,-10-7 0-16,0 0-1 15,0 0-1-15,9 5 1 16,-9-5 0-16,0 0 1 16,8 3-2-16,-8-3-1 15,0 0-1-15,10 0 1 16,-10 0 0-16,0 0-2 16,0 0 2-16,0 0 0 15,0 0 2-15,8-3 1 16,-8 3-1-16,0 0 2 0,0 0 1 15,0 0-1-15,0 0-3 16,0 0 1-16,9 7-1 16,-9-7 0-16,0 0 2 15,0 0-2-15,0 0 0 16,0 0 2-16,0 0 0 16,0 0-1-16,0 0 0 15,10 0 0-15,-10 0 0 16,0 0-1-16,11-3 2 15,-11 3 0-15,9 0-1 16,-9 0 2-16,11 3-1 16,-11-3-2-16,0 0-1 15,9 2 1-15,-9-2-2 0,0 0 0 16,0 0 1-16,-12 0-1 16,12 0 1-16,-10-4 3 15,10 4 1-15,0 0 1 16,-8 0-1-16,8 0-1 15,0 0-2-15,0 0 2 16,0 0 0-16,0 0-2 16,0 0 1-16,0 0-2 15,0 0 0-15,0 0 1 16,0 0 2-16,0 0-1 16,0 0-2-16,0 0 3 15,0 0-2-15,-10 0 0 0,10 0 3 16,-9 0-2-16,9 0-2 15,-11-3 2-15,2 0 1 16,-2 0-1-16,-3-1 1 16,-1-1-2-16,-3-3 1 15,-4 2 1-15,0-3 1 16,-1 3-1-16,1 0 0 16,0-1 1-16,1 1-1 15,2 1 1-15,2 0 0 16,0 0-1-16,0 2-2 15,1-3 2-15,-1 2 0 16,2-2-1-16,-2 2 0 16,2-1 0-16,-3 2-1 0,3-2 1 15,-2 1 1-15,1 1-1 16,1 0 1 0,0-1-1-16,0-1 1 15,0 0 0-15,2 1 0 0,1 0-2 16,-2-1 1-16,2 1 0 15,-1-1 0-15,2 2 0 16,0-1-1-16,-1 0 1 16,0 0 0-16,-1 0 1 15,1 0 1-15,-3 1 1 16,0-1-1-16,1-1 1 16,0 2-1-16,0-1 0 15,1 0 0-15,0 1 1 16,2-2-2-16,-2 1-2 15,2 0 1-15,-3 0 1 16,3 0-1-16,-3 1 2 16,0 0-1-16,3 3-1 0,0-3 0 15,2 3 1-15,9 0-2 16,-14-4 2-16,14 4-1 16,-10 0-1-16,10 0 1 15,-7-4 0-15,7 4-2 16,-10-4 2-16,10 4 1 15,-9-3 4-15,9 3-1 16,0 0 1-16,0 0-40 16,10 5-118-16,3-1-17 15,0-4-12-15,5 8 1 16,-2-6-10-16</inkml:trace>
  <inkml:trace contextRef="#ctx0" brushRef="#br0" timeOffset="80712.2531">19835 12408 448 0,'-9'6'147'16,"9"-6"-31"-16,0 0-24 16,0 0-36-16,0 0-50 15,0 0-2-15,0 0 0 16,0 0 0-16,0 0-1 16,8-13 0-16,2 4-5 15,1-2 6-15,7-5-4 16,3 0 2-16,4-4-7 0,5-2 3 15,6-2-3-15,4-2 2 16,7 1 2-16,5-1-2 16,1 1 3-16,2-3-1 15,1 2 2-15,-6 2-1 16,-3 3-1-16,-10 3 0 16,-7 5-1-16,-11 2-20 15,-8 6-105-15,-11 5-44 16,0 0-5-16,-18 10-3 15,-7-1-1-15</inkml:trace>
  <inkml:trace contextRef="#ctx0" brushRef="#br0" timeOffset="81079.7568">19815 12330 504 0,'0'12'172'16,"-3"1"-22"-16,-3 2-115 15,-1 3-32-15,-1 1 3 16,1 0-7-16,-1-1 1 0,4-3-6 15,4-2 3-15,0-3 0 16,9-1-1-16,1-3 2 16,5-3 0-16,2-3 2 15,0 3 1-15,2-3 1 16,-3 0-2-16,-2 0 3 16,-2-4-23-16,-12 4-122 15,5-9-30-15,-5 9-3 16,-7-18-8-16,-2 9 20 15</inkml:trace>
  <inkml:trace contextRef="#ctx0" brushRef="#br0" timeOffset="81689.3159">19109 12226 346 0,'0'0'149'16,"5"-10"-22"-16,-5 10-23 15,0 0-20-15,7-11-25 16,-7 11-97-16,0 0-86 16,0 0-33-16,0 0-15 15,9 13-3-15,-9-13 0 16</inkml:trace>
  <inkml:trace contextRef="#ctx0" brushRef="#br0" timeOffset="81839.9804">19137 12309 320 0,'0'10'104'0,"0"-10"-33"16,0 11-30-16,0-11-64 15,0 15-50-15,0-2-17 16,-6-4-16-16,6 6 2 15,-4-6-1-15</inkml:trace>
  <inkml:trace contextRef="#ctx0" brushRef="#br0" timeOffset="81989.3763">19131 12524 233 0,'-4'13'89'15,"4"3"-9"-15,-3-5-31 0,3 2-43 16,0 0-44-16,0-13-38 15,0 16-23-15,0-16-7 16,6 13 5-16,-6-13 64 16</inkml:trace>
  <inkml:trace contextRef="#ctx0" brushRef="#br0" timeOffset="82123.101">19131 12726 414 0,'0'11'130'16,"0"-2"-14"-16,0-9-14 15,0 15-103-15,0-15-115 16,0 0-53-16,0 0-6 16,0 0-4-16,0 0 57 0</inkml:trace>
  <inkml:trace contextRef="#ctx0" brushRef="#br0" timeOffset="82919.1072">20923 12039 540 0,'-14'-12'178'16,"-1"4"-67"-16,-1 8-84 16,-6 3-23-16,0 9-2 15,1 3-1-15,-2 5-1 16,8 3-2-16,3 0 1 16,7 0-1-16,7-2 1 0,8-5 0 15,6-6 0 1,6-4 1-16,3-6 0 15,0-6 1-15,-2-6 0 16,-1-6 0-16,-2-7-1 0,-6-4 1 16,-3-6-1-16,-5-2 2 15,-2-1-3-15,-4 1 4 16,0 6-2-16,-7 6 2 16,0 8-1-16,0 8-1 15,7 9 1-15,-14 13-1 16,10 5-1-16,4 7-3 15,0 2 1-15,4 4-1 16,5-2 1-16,4-2-1 16,4-4 2-16,1-3-3 15,0-8-51-15,4-6-64 16,0-6-37-16,-3-7-18 16,2-4-1-16,-7-10-1 0</inkml:trace>
  <inkml:trace contextRef="#ctx0" brushRef="#br0" timeOffset="83155.1656">21116 11946 543 0,'-4'20'168'15,"4"1"-54"-15,3 5-68 16,1-2-43-16,2-1 0 16,-1-4-2-16,0-5 1 15,-3-4-1-15,-2-10-1 16,0 0 1-16,0-12 0 15,0-5 0-15,0-2-1 16,4-4 0-16,-1 0-2 0,3 0-53 16,1 1-64-16,3 2-42 15,5 8-17-15,-2 1-4 16,4 7 2-16</inkml:trace>
  <inkml:trace contextRef="#ctx0" brushRef="#br0" timeOffset="83575.1363">21274 11927 410 0,'0'0'177'16,"-13"12"-26"-16,13-12-59 16,0 14-52-16,5-5-35 15,3 1-1-15,2 1-3 16,1-1-1-16,2-2 0 16,-1-3 0-16,1-5 0 0,-1 0 0 15,-3-11 1-15,-4-4 1 16,-5-2-1-16,0-3 0 15,-5 1 0 1,-5 0-3-16,-1 4 2 0,-4 2-2 16,2 5 4-16,1 3-2 15,3 5 1-15,9 0-1 16,0 0 1-16,0 0 2 16,11 0-1-16,4 0-1 15,4-3-1-15,0 3-2 16,1-3 1-16,1 3 0 15,-1 4 1-15,-2 2 0 16,-1 2 1-16,-3 2 1 0,-3 3-3 16,-1 0 2-16,-2 1-2 15,-3-2 2 1,-5-2-1-16,0-10-2 16,2 9-110-16,-2-9-55 0,-2-10-11 15,2-4 0-15,-4-10-3 16,4-3 108-16</inkml:trace>
  <inkml:trace contextRef="#ctx0" brushRef="#br0" timeOffset="83696.5669">21420 11630 573 0,'0'0'144'0,"0"0"-137"16,0-11-165-1,5 11-18-15,-5 0-5 16,22-8 0-16</inkml:trace>
  <inkml:trace contextRef="#ctx0" brushRef="#br0" timeOffset="83895.6526">21571 11585 442 0,'3'23'176'0,"1"3"-38"15,-1 4-58-15,3 8-42 16,-1 1-35-16,1-1-4 15,-1-2 4-15,1-5-2 16,1-5-1-16,-5-8-100 16,-2-9-70-16,0-9-7 15,0 0-5-15,0-15 0 16,-6-5 113-16</inkml:trace>
  <inkml:trace contextRef="#ctx0" brushRef="#br0" timeOffset="84184.8239">21532 11773 406 0,'15'-5'176'16,"-4"-3"-14"-16,5-3-80 15,8 1-40-15,0-4-40 16,1 1-1-16,-1 0-1 16,-3 3-1-16,-2 7 1 15,-7 3-1-15,-3 12-1 16,-4 6 2-16,-5 5 1 15,0 6-2-15,0 0 4 0,5 2-3 16,5-5 2-16,5-4-3 16,5-6 4-16,5-9-3 15,3-7 1-15,-2-10-75 16,0-9-100-16,2-2-9 16,-9-8-4-16,-2 3-3 15,-9-7 123-15</inkml:trace>
  <inkml:trace contextRef="#ctx0" brushRef="#br0" timeOffset="84971.1649">16644 11909 405 0,'0'0'183'0,"0"0"-14"15,14-15-57-15,-3-3-44 16,7-4-54-16,1-8-8 0,6-4 0 15,2-7-2 1,3-4 0-16,2-3 0 16,1-2-7-16,2 1 3 0,-1 1-3 15,-2 2 3-15,-1 4-3 16,-2 4-2-16,-6 5 2 16,-1 5-4-16,-6 5-4 15,-4 6-93-15,-5 7-57 16,-7 2-21-16,0 8 0 15,-18 2 0-15,6 10 53 16</inkml:trace>
  <inkml:trace contextRef="#ctx0" brushRef="#br0" timeOffset="85479.1062">16640 11757 482 0,'14'-5'177'15,"-14"5"-10"-15,4 9-75 16,-4 4-69-16,0 6-26 15,-6 2-3-15,2 3 1 16,0 0-2-16,0 0 5 16,2-2-1-16,-2-7 7 0,4-3 0 15,0-4-1-15,0-8 0 16,0 0-1-16,0 0 1 16,0 0-1-16,0 0-1 15,10-14-2-15,-4 4 0 16,3 0 1-16,1 0-2 15,5 0 2-15,0 1 0 16,0 1 1-16,4 4-1 16,-3 4 0-16,1 0 0 15,-4 6 1-15,0 1 0 16,-4 1-1-16,-2 1-1 16,-7-9 0-16,12 11 1 15,-12-11 1-15,0 0-3 0,8-7-68 16,-8 7-87-16,0-17-26 15,0 6 1-15,-2-4 0 16,2 7 23-16</inkml:trace>
  <inkml:trace contextRef="#ctx0" brushRef="#br0" timeOffset="85786.184">16660 11802 526 0,'0'0'181'16,"0"0"-5"-16,0 0-117 0,9 3-48 16,1-1-7-16,4 2-6 15,0 2-1-15,-2 3-6 16,2 2 4-16,-3 1-4 16,-1 3 3-1,-2 0-5-15,-2 0 7 0,-2-1 1 16,-2-2-1-16,-2 0 2 15,0-3-2-15,0-9 2 16,-2 12 1-16,2-12 6 16,0 0-3-16,-12 3-126 15,12-3-51-15,-3-14-3 16,3-5-8-16,3 0 2 16</inkml:trace>
  <inkml:trace contextRef="#ctx0" brushRef="#br0" timeOffset="86174.1637">17424 10915 568 0,'0'15'179'0,"0"10"-36"0,3 7-112 15,-1 5-27-15,3 4 1 16,0 0-3-16,3 0 2 16,-1-5-1-16,0-5-5 15,-1-6-68-15,-1-6-84 16,-5-11-24-16,0-8-5 16,0 0 1-16,-13-10 12 0</inkml:trace>
  <inkml:trace contextRef="#ctx0" brushRef="#br0" timeOffset="86345.1605">17307 11112 457 0,'0'0'179'0,"12"-18"-4"0,2 3-86 16,6 1-76-16,5-1-45 15,1-3-73-15,7 0-48 16,6 3-23-16,-2-3-2 15,4 3-1-15,-5-2 89 16</inkml:trace>
  <inkml:trace contextRef="#ctx0" brushRef="#br0" timeOffset="86744.0369">17724 10894 393 0,'-7'0'181'0,"-7"0"-10"15,-1 0-56-15,0 9-52 16,0 2-58-16,-1 4-3 15,1 6-3-15,1 4 1 16,6 2-1-16,2 2 0 16,6 0-1-16,4-3 2 15,3-2-2-15,3-6 2 16,3-5-1-16,2-5 1 16,0-8 0-16,1-2 0 15,-3-8 0-15,1-5-1 16,-3-3 1-16,-1-2 0 15,-5-3 1-15,-3 1-1 16,-2 3 2-16,0 2-1 0,-7 7 1 16,7 10 0-16,-10-2-1 15,10 2-1-15,-7 19-1 16,7-5-1-16,4 3 0 16,4-2 1-16,4-1 0 15,3-5-1-15,3-4 1 16,1-5 0-16,5-5-70 15,-4-4-52-15,-1-6-31 16,0-2-12-16,-5-7-5 16,0 2-4-16</inkml:trace>
  <inkml:trace contextRef="#ctx0" brushRef="#br0" timeOffset="87043.6631">17876 10897 391 0,'0'12'165'0,"0"-1"-26"16,0 3-58-1,4 4-25-15,2-2-27 0,-2 1-24 16,2-1-2-16,-2-3 3 16,1-4 2-16,-5-9 0 15,0 0-2-15,8-5 2 16,-8-9-1-16,7-5 0 16,-3-2 1-16,3-2-3 15,3 1-5-15,-1 4-4 16,1 4 1-16,0 9-2 15,2 8 1-15,0 6-1 16,-1 4 0-16,-1 4 3 16,-1-1 2-16,1-1 0 0,0-3-87 15,1-3-66 1,-1-6-22-16,4-3-1 0,-4-6-6 16,5 1 51-16</inkml:trace>
  <inkml:trace contextRef="#ctx0" brushRef="#br0" timeOffset="87637.093">18228 10718 512 0,'0'0'173'16,"-1"22"-46"-16,6 2-105 15,4 9-14-15,3 10-2 16,3 4 2-16,0 8 2 16,1 1-2-16,1-1-1 15,-6-4-11-15,-1-6 3 16,-5-7-4-16,-5-8 4 15,-3-7-1-15,-5-7 1 16,-6-11 3-16,-2-5 0 16,-5-10 3-16,-1-2 0 15,1-7 3-15,2-3 0 16,4-5 1-16,2-2-2 0,7-1-1 16,6-2-1-16,8 1 1 15,4-2-3-15,6-2 1 16,3-3-9-16,4 0-2 15,-1 1 1-15,-2-1-2 16,0 2-1-16,-7 4-5 16,-5 3-1-16,-4 8-2 15,-6 8 8-15,0 13 1 16,-19 0-1-16,5 15 12 16,1 6 0-16,3 4 6 15,2 6 3-15,8-1 4 16,0-2-2-16,11-5 3 15,3-6-4-15,9-9-7 0,0-8-58 16,3-8-75-16,0-7-38 16,-6-7-17-16,0-3-5 15,-4-5 1-15</inkml:trace>
  <inkml:trace contextRef="#ctx0" brushRef="#br0" timeOffset="87971.088">18483 10677 425 0,'0'16'159'0,"3"0"-43"16,2-1-54-16,0 3-40 15,-2 0-10-15,2-4-9 16,-3-1 9-16,2-4-7 0,-4-9 11 16,5 10-9-16,-5-10 1 15,0 0-1-15,8-19-9 16,-4 5 9-16,0-2-10 15,4 1 6-15,-2-1-13 16,0 5 7-16,4 5 1 16,0 6-1-16,0 3 1 15,2 5 1-15,1 4 0 16,1-1 2-16,3-1 1 16,0-3 1-16,2-4 1 15,-3-3-71-15,3-9-71 16,-3 1-25-16,-2-7-7 0,1 0-5 15,-9-7 41-15</inkml:trace>
  <inkml:trace contextRef="#ctx0" brushRef="#br0" timeOffset="88188.942">18730 10365 395 0,'0'0'157'0,"0"0"-19"15,0 16-47-15,4 7-45 16,0 8-51-16,2 4 2 16,0 2 4-16,3 1 1 15,0-4-1-15,-2-3 2 0,2-7-4 16,-4-7-112-16,0-8-50 16,-5-9-9-1,0 0 0-15,9-8-3 16</inkml:trace>
  <inkml:trace contextRef="#ctx0" brushRef="#br0" timeOffset="88517.1419">18665 10553 516 0,'0'0'181'16,"8"-10"-35"-16,2 2-114 15,6 0-20-15,7-1-5 16,-1 0-3-16,6-1-2 15,2-1-1-15,-3 2 0 16,-2 0 0-16,-1 1-2 16,-4 3-2-16,-5 1-6 15,-5 4 0-15,-10 0-1 0,5 11 2 16,-5 2 0-16,-5 3 1 16,3 3 3-16,-1 4 4 15,6-3 8-15,3 1 1 16,4-4 0-16,4-5 0 15,3-6-1-15,3-6-1 16,4-6-92-16,1-4-90 16,-5-8-7-16,0 1-6 15,-5-8-2-15,5 5 116 16</inkml:trace>
  <inkml:trace contextRef="#ctx0" brushRef="#br0" timeOffset="89219.1502">19484 9988 360 0,'0'0'169'0,"0"0"-2"0,-10 6-98 16,10 11-66-16,0 8-3 15,3 8 2-15,2 7 4 16,4 6 1-16,1 1 0 16,2-1-1-16,-2-4 0 15,3-6-2-15,-3-6 3 16,0-7-1-16,-3-11-3 16,-7-12 1-16,8 0-1 15,-8-11-1-15,2-12-3 16,-2-9 2-16,5-3-2 15,2-4 1-15,4 3-3 16,2 4 0-16,4 6-2 16,2 13 3-16,3 13 1 0,2 6 0 15,-1 10-1-15,-2 4 1 16,-1 3 6 0,-1-2-3-16,-2-3-13 15,1-6-86-15,-3-8-49 0,5-4-23 16,-5-6-1-16,3-4-5 15,-3-11 124-15</inkml:trace>
  <inkml:trace contextRef="#ctx0" brushRef="#br0" timeOffset="89839.1143">19921 10049 446 0,'-8'5'160'0,"-2"2"-38"15,1 7-71-15,7 4-46 0,2 4 0 16,6 0 2-1,5 1 1-15,4-6 1 16,2-3-2-16,3-4 1 16,-3-10-3-16,1-3-2 0,-5-8-1 15,-4-7-3-15,-7-4-5 16,-5-4-2-16,-6-1 0 16,-5 2-3-16,-4 4 3 15,-2 2 1-15,0 6 3 16,-1 3 1-16,2 7 4 15,6 3 2-15,3 0 4 16,10 0 4-16,0 0 0 16,0 0-1-16,0 0 0 15,16 0-1-15,0-5 0 16,3 0-3-16,3 0-4 16,0 1-4-16,1 4-1 15,-1 0 0-15,0 8-2 0,-2 0 0 16,-2 8-2-16,-3-1 2 15,-3 4 0-15,-2-2 3 16,0-1 0-16,-5-2 2 16,0-4 2-16,-5-10 2 15,4 8 1-15,-4-8-1 16,3-15 0-16,-3 0-1 16,0-5 1-16,0-4-3 15,3-1 1-15,0 1-3 16,3 0 1-16,2 5-1 15,3 5 1-15,3 4-1 16,3 10-1-16,3 4 0 16,-1 6-2-16,-1 7 2 0,0 3-1 15,-2 2 2-15,-3 3 0 16,-1-5 3-16,-4-4 3 16,-1-5 1-16,-7-11-37 15,13 4-100-15,-11-18-36 16,1-3-5-16,-3-11-4 15,4-1 7-15</inkml:trace>
  <inkml:trace contextRef="#ctx0" brushRef="#br0" timeOffset="89996.9847">20278 9750 484 0,'-10'-3'181'0,"10"3"-19"0,-10 0-138 16,10 0-15-16,0 0-42 15,10 5-108-15,0 2-32 16,2-7-3-16,6 10-9 16,-5-10 33-16</inkml:trace>
  <inkml:trace contextRef="#ctx0" brushRef="#br0" timeOffset="90268.0913">20402 9793 475 0,'0'0'180'15,"0"0"-34"-15,14-2-83 16,-14 2-57-16,15 7-3 0,-6-2-2 16,0 6-2-16,0 4-1 15,-3 6 2-15,-3 2-1 16,-3 6 3-16,0 1-2 16,0 0 2-16,-3 0-1 15,3-5 3-15,0-3-2 16,7-5 1-16,4-9-1 15,3-8-1-15,4-8-2 16,1-5-3-16,1-7-114 16,-2-1-51-16,-6-5-14 15,-2 4-1-15,-10-3-2 16</inkml:trace>
  <inkml:trace contextRef="#ctx0" brushRef="#br0" timeOffset="90441.1575">20402 9914 437 0,'0'0'183'0,"-10"0"-18"16,10 0-94-16,10-15-58 15,7 5-4-15,3 0-7 16,5-1-106-16,2 2-60 16,-2-3-18-16,5 7-2 15,-3-2-3-15,6 7 128 16</inkml:trace>
  <inkml:trace contextRef="#ctx0" brushRef="#br0" timeOffset="90613.0057">20824 9978 480 0,'2'9'180'16,"-2"-9"-24"-16,0 0-271 15,15 0-51-15,-15-11-9 16,0 11-6-16,0-21 2 16</inkml:trace>
  <inkml:trace contextRef="#ctx0" brushRef="#br0" timeOffset="149441.5306">8842 5852 348 0,'0'0'157'0,"0"0"-38"0,0 0-29 16,0 0-18-16,0 0-35 16,0 0-29-16,0 0-4 15,0 0-2-15,0 16-31 16,4-7-66-16,-4 4-45 16,5 5-18-16,-5-2-9 15,4 6-3-15,-4-6 92 16</inkml:trace>
  <inkml:trace contextRef="#ctx0" brushRef="#br0" timeOffset="149629.166">8871 6131 381 0,'-5'17'155'16,"5"-17"-36"-16,-3 12-34 15,3-12-21-15,0 12-53 0,0-12-8 16,0 10 6-16,0-10-65 15,4 8-38-15,-4-8-31 16,0 11-17-16,6-2-16 16,-6-9-12-16,0 18 88 15</inkml:trace>
  <inkml:trace contextRef="#ctx0" brushRef="#br0" timeOffset="149781.5698">8859 6463 389 0,'-3'20'115'16,"3"-2"-13"-16,0-2-25 0,0-4-105 16,0 3-62-16,-4-6-60 15,8 5-11-15,-4-14-3 16,0 21 74-16</inkml:trace>
  <inkml:trace contextRef="#ctx0" brushRef="#br0" timeOffset="149936.6155">8835 6749 423 0,'0'18'158'16,"0"-5"-58"-16,0-1-45 15,0-3-31-15,0 0-20 16,0-9-19-16,3 10-89 16,-3-10-47-16,0 0-14 0,8 13 0 15,-8-13 1-15</inkml:trace>
  <inkml:trace contextRef="#ctx0" brushRef="#br0" timeOffset="166204.7859">8857 7608 342 0,'0'0'104'0,"0"0"-19"0,0 0-22 15,0 0-38-15,0 0-24 16,0 0-1-16,10 3 0 16,-10-3 1-16,11 6-1 15,-11-6 2-15,15 4-1 16,-7-4 1-16,6 2-1 15,2-2 1-15,1 0-1 16,2 0-1-16,3 0-1 16,0-2 0-16,1 2 0 15,-1 0 0-15,-2 0 0 16,2 0-2-16,-2 0 2 0,0 0 0 16,-1 0-1-1,-2 0 0-15,4 0 0 16,-2 0 0-16,0 0 0 0,0 2 1 15,2-2-1-15,0 0 1 16,-1 0 0-16,3 3 2 16,-1-3-2-16,-1 0 1 15,0 0-1-15,1 0 1 16,-2 0 1-16,0 0-2 16,-2 0 2-16,1 3-2 15,1-3 1-15,-2 0 0 16,1 0 0-16,-2 2 0 0,1-2-1 15,2 0 6-15,-1 0-5 16,1 4 3-16,0-4 1 16,0 0 0-1,2 0-1-15,-2 0 1 0,1 0 0 16,-2 0-5-16,-2 0 4 16,1 0-4-16,-1 0 0 15,-1 0 0-15,1 0 1 16,1 0-1-16,-1 0 1 15,1 0 1-15,0 0 0 16,2 0-1-16,0 2 0 16,0-2 1-16,0 0-1 15,0 0 0-15,2 0 0 0,-2 0 0 16,1 0-1-16,0 3 2 16,-1-3 0-16,0 0 0 15,2 0 0 1,0 0 1-16,-2-4-1 0,0 4 1 15,0 0-1-15,-5-3 0 16,0 3 0-16,-2 0-1 16,-2 0-1-16,-11 0 0 15,10 0-1-15,-10 0 2 16,0 0 1-16,0 0 2 16,0 0 0-16,-9 0-139 15,9 0-19-15,-25-14-3 16,8 5-4-16,-15-12 128 15</inkml:trace>
  <inkml:trace contextRef="#ctx0" brushRef="#br0" timeOffset="167309.5105">9974 6912 315 0,'0'0'118'0,"0"0"-14"16,0-8-19-16,0 8-27 15,0 0-49-15,0 0-6 16,0 0-1-16,0 0-1 16,-9 11 0-16,9-11-1 0,-10 14 0 15,1-6 1 1,-1 2 0-16,-1 5-2 16,-2-2 1-16,0 5-2 15,-3-1 2-15,0 4-2 0,-2 0 1 16,0 3-1-16,-2 1 1 15,-1 2-1-15,-3 2-4 16,0-1 1-16,-1 0-1 16,2 1 2-16,-2-1-2 15,1 0 1-15,0 0-2 16,2-3 1-16,0-1 6 16,4 1-3-16,-1-2 3 15,2 1-3-15,0-3 2 16,1-1 0-16,1-1 2 15,0-1-1-15,3 0 0 16,-2-5 0-16,4 1 1 16,-2-4 2-16,6-3-1 0,6-7-1 15,-9 9 2-15,9-9-69 16,0 0-65-16,2-10-22 16,7 4-4-16,-5-9 19 15,7 5 138-15</inkml:trace>
  <inkml:trace contextRef="#ctx0" brushRef="#br0" timeOffset="167624.9731">9408 7440 290 0,'-7'10'135'15,"0"3"-53"-15,2 1-11 0,-1 1-22 16,3 2-45-16,0-2-1 15,3 0-3-15,0 0 2 16,0-3-1-16,0-2 2 16,0-10 1-16,12 12 2 15,-1-12 0-15,3 0-1 16,1-2 1-16,4-4-1 16,-1 2-1-16,-1-2-1 0,0 2-2 15,1 1-1 1,-6 0 1-16,-1 3 0 15,-11 0 0-15,15 0-126 16,-15 0-33-16,9 0-7 16,-9 0-3-16,4-11 101 0</inkml:trace>
  <inkml:trace contextRef="#ctx0" brushRef="#br0" timeOffset="168680.2495">8022 7650 397 0,'-10'-4'115'0,"10"4"-24"16,0 0-26 0,-10 0-58-16,10 0-9 0,0 0 1 15,0 0-2-15,0 0 1 16,0 0 0-16,7 3 1 15,2-3 0-15,6 0 1 16,5 0 0-16,5 0 1 16,5 0 0-16,4 0 0 15,7-3-1-15,3 3 0 16,0 0 0-16,1 0 0 16,-2 0 0-16,-3 0 0 0,-4 4 0 15,-5-4 1 1,-3 0 1-16,-4 2-1 15,-3-2 1-15,-6 0 0 16,0 0-2-16,-5-3 2 0,-2 3 0 16,-8 0-1-16,0 0-3 15,0 0-6-15,0 0-114 16,-4-11-31-16,4 11-7 16,-21-7-2-16,7 7 90 15</inkml:trace>
  <inkml:trace contextRef="#ctx0" brushRef="#br0" timeOffset="169166.4501">8047 7574 309 0,'0'0'151'16,"0"0"-28"-16,-11 4-59 15,3 4-46-15,-4 0-19 16,-1 2 0-16,-3 2 1 15,1 0 0-15,-1 0 0 0,2-2 1 16,1-2-2-16,4-1 2 16,9-7-2-16,-7 11 1 15,7-11-1-15,4 10 0 16,-4-10 3-16,12 15-4 16,1-7 4-16,-1-1-3 15,3 1 3-15,0 2-2 16,2-4 2-16,-2 2-2 15,-3-4-1-15,-1 1 3 16,-11-5 0-16,13 6 1 16,-13-6 0-16,0 0-69 15,0-10-73-15,0 10-18 16,-3-18-2-16,3 7 5 0,-6-11 154 16</inkml:trace>
  <inkml:trace contextRef="#ctx0" brushRef="#br0" timeOffset="169893.2337">8028 7140 299 0,'-5'11'152'16,"-4"-1"-16"-16,3 7-77 0,-1 2-25 16,0 3-30-16,1 1-8 15,1-2 0-15,5-1-1 16,-1-4 4-16,1-3 1 15,0-4 0-15,0-9 1 16,2 10 0-16,-2-10 2 16,0 0-1-16,0 0-1 15,7-13 0-15,-7 4 0 16,3 1 1-16,1-4-2 0,-4 1 1 16,6-3 3-16,-3 1 0 15,1 0 1 1,-1 1-2-16,1 0 3 15,-1 3-4-15,-3 9 2 0,0 0-4 16,0 0-6-16,0 0 3 16,7 14-3-16,-7-3 3 15,0 2-3-15,4 0 3 16,-2 0-3-16,5-3 6 16,-2-2-2-16,-5-8 1 15,12 14 1-15,-12-14 0 16,15 8 1-16,-15-8 0 15,14 5 1-15,-7-5 1 16,-7 0-1-16,17-10 0 16,-17 10 0-16,12-18-1 15,-3 4 6-15,-5-1-4 16,1 0 3-16,-4-1-3 0,3-2 2 16,-4 2-1-16,5 2 2 15,-5 2-3-15,0 3-2 16,0 9 2-16,5-13 0 15,-5 13 1-15,0 0-2 16,0 0-15-16,0 0-122 16,7 0-20-16,-7 0-10 15,9 0-4-15,4 5 67 16</inkml:trace>
  <inkml:trace contextRef="#ctx0" brushRef="#br0" timeOffset="171286.1579">8811 7724 357 0,'0'0'99'16,"0"-10"-18"-16,0 10-17 16,0 0-28-16,0 0-35 15,0 0 1-15,0 0 0 0,0 0-1 16,-4 9 2 0,4-9-1-16,0 7-2 15,0-7 2-15,-6 12-4 16,6-12 2-16,-4 10-3 0,4-10 3 15,-2 9-5-15,2-9 3 16,0 0 1-16,0 11 0 16,0-11 1-16,0 10 0 15,0-10 0-15,2 18-1 16,-2-5 2-16,4 4-2 16,-4 3 0-16,3 5-1 15,-3 1 1-15,0 5-2 16,0 2 2-16,0 3-2 15,0-1 2-15,0 0-1 16,-3-1 1-16,3-1-1 16,0-1-1-16,-4-4 1 15,4 0-2-15,0-3 3 0,0-1-1 16,5 0 1-16,-5-3-1 16,0-2 3-16,0-3-1 15,0-1 1-15,0-3 1 16,0-1-1-16,0-11 1 15,0 14 0-15,0-14 1 16,0 0 1-16,0 0 1 16,0 0-2-16,0 0-103 15,0-16-41-15,0 7-12 16,-3-6-3-16,3 2 79 16</inkml:trace>
  <inkml:trace contextRef="#ctx0" brushRef="#br0" timeOffset="171653.2663">8717 8288 250 0,'6'13'138'0,"-6"-13"-19"0,9 11-51 16,0 0-28-16,-2 0-40 15,1-1-1-15,0 3-1 16,1-3 2-16,-2 1-2 16,0-2 1-16,-1-1 1 15,-6-8 1-15,12 10 1 0,-12-10-1 16,9 3 2-16,-9-3 0 16,10-7 0-16,-10 7-1 15,8-15 0 1,-3 5 0-16,0-2 0 0,0 0 1 15,-1-1 0-15,0 0 0 16,-2 0 1-16,3 1-1 16,-5-1-122-16,8 3-35 15,-8-7-2-15,12 5-5 16,-4-6 105-16</inkml:trace>
  <inkml:trace contextRef="#ctx0" brushRef="#br0" timeOffset="172193.9818">9090 7992 310 0,'0'0'152'0,"0"0"-41"0,0 0-72 15,6 18-37-15,-6-2-1 16,0 1-1 0,2 5 1-16,-2 1-1 15,2 1 0-15,-2 1 1 16,4-2-2-16,-4-3 2 0,5-4-1 15,-3-4 0-15,1-3 1 16,-3-9 0-16,9 10-1 16,-9-10-2-16,8-4 3 15,-8 4-1-15,7-15 0 16,0 4-1-16,-3-2 0 16,6-6-1-16,-1-2 0 15,2-3 2-15,-1 0-1 16,3 2 0-16,-1 1 0 15,-3 3 1-15,0 3-2 16,-4 4 2-16,-5 11 0 16,5-11 1-16,-5 11-1 0,0 0 2 15,0 0 0-15,0 0 0 16,0 0-1-16,0 0-106 16,0 0-49-16,0 0-4 15,0 0-4-15,-10-15 126 16</inkml:trace>
  <inkml:trace contextRef="#ctx0" brushRef="#br0" timeOffset="175925.6194">8772 7260 275 0,'0'0'148'0,"-11"-10"-39"15,11 10-23-15,-16-5-32 0,6 5-49 16,0 0-1-16,-2 0-3 15,-1 6-3 1,0 1 0-16,-2 5-1 16,1 1-2-16,-1 5 1 0,4 7 0 15,-3 4 0-15,3 7 0 16,1 6 3-16,0 4-3 16,1 0 3-16,1 5 1 15,1 0-1-15,3-4 0 16,-1-4 0-16,5-6 2 15,0-6-2-15,0-5 5 16,5-6-1-16,3-7 1 16,-1-2 5-16,-7-11 0 0,16 3-4 15,-16-3-130-15,18-14-27 16,-12-8-6 0,3 2-7-16,-5-10 86 15</inkml:trace>
  <inkml:trace contextRef="#ctx0" brushRef="#br0" timeOffset="176329.6152">8602 7249 372 0,'0'-8'157'0,"0"8"-52"16,6-9-53-16,3 3-47 16,2 0 3-16,4-3-1 15,5-1 0-15,0 1-3 16,4 2-5-16,-3 0 3 15,-1 4-2-15,-5 3-2 16,-4 8-4-16,-4 4 3 16,-5 2-2-16,-2 3 2 15,-4 1 0-15,-1-1 2 16,2 1-2-16,-2-6 5 16,1 0-1-16,4-12-91 15,-6 14-48-15,6-14-21 0,0 0-1 16,-14-9 12-16</inkml:trace>
  <inkml:trace contextRef="#ctx0" brushRef="#br0" timeOffset="177057.5553">8570 6862 424 0,'-7'-7'151'0,"7"7"-45"15,0 0-70-15,-4 16-36 16,4-1 0-16,0 2 0 16,4 2 1-16,-3 3 0 0,3-1-1 15,-4 0-1-15,5-4 1 16,-5-2 1-16,1-4 0 15,-1-11 0-15,0 11 1 16,0-11 0-16,0 0 0 16,-9-13 1-16,6 0-1 15,-2-5 1-15,1-4-1 16,4-5 1-16,0-1-2 16,5-1 1-16,2 1-2 15,7 3 2-15,1 3-1 16,5 5 0-16,-1 8-1 15,1 9 1-15,-2 3-1 16,-3 8 2-16,-4 6-3 0,-1 6 0 16,-4 3 1-16,-2 1-3 15,-3-1 2 1,3-1-1-16,0-4 1 16,2-5 0-16,1-3 3 0,2-3-2 15,4-5 1-15,-1-5-1 16,1 3 1-16,-2-3 0 15,-1-4-1-15,0 1 0 16,-10 3-1-16,9-3 1 16,-9 3 0-16,0 0 0 15,0 0 0-15,0 0-1 16,0 0-102-16,0 0-53 16,0 0-6-16,-9 0-4 15,9 0 10-15</inkml:trace>
  <inkml:trace contextRef="#ctx0" brushRef="#br0" timeOffset="183276.3939">9419 6894 310 0,'0'0'106'0,"0"0"-14"15,4-8-15-15,-4 8-19 16,0 0-18-16,0 0-23 15,0 0-12-15,0 0-2 16,0 0-36-16,0 0-71 16,0 0-35-16,10 9-18 15,-10-9-4-15,9 11 47 16</inkml:trace>
  <inkml:trace contextRef="#ctx0" brushRef="#br0" timeOffset="183450.2181">9453 7015 349 0,'0'0'105'0,"0"0"-6"15,0 0-14-15,0 0-24 16,-9 9-37-16,9-9-100 16,0 11-51-16,0-11-21 15,0 12-14-15,0-12 1 16,0 13 112-16</inkml:trace>
  <inkml:trace contextRef="#ctx0" brushRef="#br0" timeOffset="183603.7865">9436 7144 53 0,'0'0'37'0,"-8"10"-1"15,8-10-23-15,-3 8-29 16,3-8-17-16,-4 12-12 15,4-12 0-15,-3 13 45 16</inkml:trace>
  <inkml:trace contextRef="#ctx0" brushRef="#br0" timeOffset="183735.5362">9421 7254 336 0,'0'0'118'0,"0"11"-14"15,0-11-37-15,0 8-93 16,0-8-75-1,0 0-22-15,4 8-3 0,-4-8-1 16,0 0 5 0</inkml:trace>
  <inkml:trace contextRef="#ctx0" brushRef="#br0" timeOffset="183872.1906">9429 7329 369 0,'4'10'104'15,"-4"-10"-20"-15,2 9-19 16,-2-9-27-16,3 7-99 15,-3-7-54-15,0 0-30 16,4 14-12-16,-4-14-2 0,0 0 136 16</inkml:trace>
  <inkml:trace contextRef="#ctx0" brushRef="#br0" timeOffset="184486.2457">9352 7352 243 0,'0'0'113'16,"0"0"-19"-16,11-3-17 15,-11 3-23-15,10 8-11 16,-10-8-21-16,14 12-21 16,-5-5 0-16,-1 1-1 0,-8-8 0 15,15 15 0-15,-15-15 0 16,15 11 0-16,-15-11 0 15,10 6 1-15,-10-6 1 16,0 0 1-16,10 0-1 16,-10 0 1-16,0 0-1 15,9-13 1-15,-9 13-1 16,2-13 1-16,-2 13-2 16,3-16 1-16,-3 7 0 15,5 2-1-15,-5 7-1 16,8-14-81-16,-8 14-57 15,7-14-23-15,-7 14-1 16,9-10 29-16,-9 10 133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5.49207" units="1/cm"/>
          <inkml:channelProperty channel="Y" name="resolution" value="2107.20264" units="1/cm"/>
          <inkml:channelProperty channel="F" name="resolution" value="6.57793E-7" units="1/dev"/>
          <inkml:channelProperty channel="T" name="resolution" value="1" units="1/dev"/>
        </inkml:channelProperties>
      </inkml:inkSource>
      <inkml:timestamp xml:id="ts0" timeString="2022-05-03T07:19:38.1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86" units="cm"/>
          <inkml:channel name="Y" type="integer" max="1579" units="cm"/>
          <inkml:channel name="T" type="integer" max="2.14748E9" units="dev"/>
        </inkml:traceFormat>
        <inkml:channelProperties>
          <inkml:channelProperty channel="X" name="resolution" value="101.08853" units="1/cm"/>
          <inkml:channelProperty channel="Y" name="resolution" value="101.93674" units="1/cm"/>
          <inkml:channelProperty channel="T" name="resolution" value="1" units="1/dev"/>
        </inkml:channelProperties>
      </inkml:inkSource>
      <inkml:timestamp xml:id="ts1" timeString="2022-05-03T07:19:40.147"/>
    </inkml:context>
  </inkml:definitions>
  <inkml:trace contextRef="#ctx0" brushRef="#br0">19795 6260 99 0,'0'0'149'16,"-13"-14"-39"-16,5 7-13 15,-4 1-14-15,-3-1-1 16,2 7-5-16,-5 0-12 16,-2 3-23-16,-5 6-40 15,2 6 5-15,-3 4-7 0,2 7 7 16,4 3-7-16,1 3 2 16,7 4-2-16,6 0 1 15,6 1-1 1,10-4 3-16,6-2-3 0,5-5 5 15,7-6-2-15,3-3 0 16,2-10-1-16,-1-4-1 16,1-7 1-16,-3-7 1 15,-4-7-1-15,-4-6-3 16,-5-7 4-16,-3-4-3 16,-6-2 3-16,-3-1 0 15,-5 1-2-15,-5 3-2 16,-3 6 2-16,-7 5-3 0,-4 7 1 15,-4 7 0-15,-2 3 2 16,0 6-1-16,3 0-54 16,3 3-74-16,0 0-33 15,10 3-1-15,1-6-8 16,8 0-4-16</inkml:trace>
  <inkml:trace contextRef="#ctx1" brushRef="#br0">18900 14278 0</inkml:trace>
  <inkml:trace contextRef="#ctx0" brushRef="#br0" timeOffset="2847.8014">19737 6407 447 0,'-7'-4'134'16,"-3"-1"-22"-16,1 3-28 15,9 2-39-15,-9 0-46 16,9 0 1-16,0 0-1 16,6 7-1-16,-6-7 1 15,15 12 0-15,-5-4 1 16,6 4 0-16,3 2 1 16,4 3-1-16,8 1 4 15,2 4 0-15,6 1 0 16,3 1 1-16,0 1-16 15,-2-2-64-15,0-2-66 16,-3 1-19-16,-10-9-17 16,0 3-1-16,-10-9 86 0</inkml:trace>
  <inkml:trace contextRef="#ctx0" brushRef="#br0" timeOffset="3427.4994">19680 6364 282 0,'0'0'117'0,"0"0"-11"16,0 0-16-16,0 0-6 16,0 0-17-16,7-8-17 0,-7 8-23 15,0 0-22-15,14 12-3 16,-1-4-1-16,3 4 0 16,9 4-3-16,5 3 4 15,8 3-1-15,6 4 3 16,5 0-4-16,3 2 4 15,0 1-1-15,1-3 1 16,-2 1-13-16,-4-1-5 16,-5-4 2-16,-4-1-3 15,-7-4 3-15,-5-1-4 16,-2-3 4-16,-5-3-20 16,-2-1-59-16,-2-1-41 15,-4-8-31-15,2 4 1 0,-13-4-9 16,14-3 164-16</inkml:trace>
  <inkml:trace contextRef="#ctx0" brushRef="#br0" timeOffset="3904.3542">19954 6570 178 0,'0'0'111'0,"0"0"-2"15,9 0-15-15,-9 0-13 0,15 18-10 16,-2-6-2-16,4 2-4 15,4 1-28-15,5 3-27 16,4 0-22-16,5 0-1 16,2 0 1-16,2-1-3 15,1-3 2-15,0 3-1 16,1-5 15-16,-1 1 0 16,-2-2 1-16,0 0 0 0,0-1 0 15,0 0-1-15,0 0 0 16,1 0-1-16,1-1 1 15,-1-1 0 1,3-3-3-16,0-1 1 0,2-4-1 16,1 0 3-16,-1 0-2 15,1-5 0-15,0-3-86 16,0 2-51-16,-1-7-22 16,2 5-7-16,-2-4-3 15,1 3 140-15</inkml:trace>
  <inkml:trace contextRef="#ctx0" brushRef="#br0" timeOffset="5060.4353">21588 6370 394 0,'0'0'115'16,"8"-6"-14"-16,-8 6-21 16,7-4-17-16,-7 4-20 0,0 0-39 15,10 0-2-15,-10 0-1 16,0 0 0-16,0 0-1 15,0 0 1-15,0 0 0 16,0 0-1-16,7 8-1 16,-7-8 0-16,-3 9 0 15,3-9-1-15,-5 15 2 16,0-6-1-16,-1 1 2 16,-3 4-1-16,-1-1 1 15,-1 2 0-15,-3 2 0 16,0 2 0-16,-5 1 1 15,2 0-1-15,-2 1 1 16,-1-1 0-16,1 0 0 0,0 2-9 16,2-1-3-16,-2-2 4 15,0 0-4-15,1-1 2 16,0-3-4-16,-1 0 3 16,-1-2-1-16,0-1 10 15,1-1 1-15,-1-1-1 16,0-2 0-16,1 1 0 15,0 1 2-15,0-2-1 16,-1 0-2-16,1 0 3 16,0 0-2-16,0-1 1 15,1 0 1-15,1 1-2 16,2-1 1-16,0-1-1 0,-2-1 2 16,-1 0-1-16,-1-1 0 15,-1 0-2-15,1-1 2 16,-1-3 0-16,0 2 1 15,-1-2 0 1,2 0-2-16,0 0 1 0,-2-5 0 16,2 1 1-16,-1 0-1 15,1-3 0-15,-2 1 0 16,0-3-1-16,-1 1-1 16,-1 0 3-16,-1-1-2 15,0-1 0-15,-3 1-1 16,-1-1 1-16,2 0-2 15,-3 1 2-15,1-1-1 0,0-1 0 16,0 0 1-16,-4-1-1 16,-1-2 17-16,-4-4-2 15,-3 0 1-15,-3-1-1 16,-2-1 3-16,-1 0-3 16,-1 0-3-16,0 0-3 15,4 3-120-15,0-3-40 16,8 3-12-16,-2-6-7 15,4 2-4-15</inkml:trace>
  <inkml:trace contextRef="#ctx0" brushRef="#br0" timeOffset="6248.5325">19840 6445 415 0,'0'0'116'0,"0"0"-11"16,0 0-18-16,0 0-22 0,4 8-27 15,2 1-37-15,1 2-1 16,5 2 4-16,4 4-1 16,4 0 1-1,6 5-2-15,4 0 0 16,5 1 0-16,4 2-11 0,3 0-3 16,1 0-1-16,2-1-2 15,1-1 1-15,-1-2 1 16,0-2 4-16,-1 0-2 15,-2-4 13-15,-2-2 3 16,-3-1-2-16,0-2 2 16,-2-1-3-16,-1 0-1 15,-3-2-1-15,1 1-1 0,-1 0 1 16,0-1-1 0,-1-1 1-16,-1 1-1 0,-4 0 2 15,-2-3 0 1,-2 1-1-16,-1-5 2 0,-4 0-1 15,-1 0 1-15,2-3-2 16,0-2 0-16,0 0-61 16,2 1-78-16,-5-4-28 15,6 4-2-15,-5-5-5 16,5 5 114-16</inkml:trace>
  <inkml:trace contextRef="#ctx0" brushRef="#br0" timeOffset="18710.105">19858 6070 547 0,'0'0'136'16,"0"0"-23"-16,0 0-36 16,0 0-43-16,0-17-39 15,0 2-8-15,7-4 2 16,-1-7 1-16,3-5 5 15,1-7 1-15,5-5 8 16,3-5 3-16,3-5 1 16,6-3 0-16,3-2 1 15,9-4 0-15,4-1 1 0,5 1-1 16,3 3-3-16,-3 5-7 16,0 5 4-1,-5 7-9-15,-6 8 7 0,-7 9-35 16,-11 7-95-16,-5 12-39 15,-14 6-7-15,0 0 1 16,-19 6-6-16</inkml:trace>
  <inkml:trace contextRef="#ctx0" brushRef="#br0" timeOffset="19390.5239">19799 5848 426 0,'0'0'183'0,"10"7"-12"0,-3 8-65 16,0 2-57 0,2 7-36-16,-1 3-4 15,3 3-3-15,-3-1-4 0,-2 0-1 16,0-4-2-16,-2-3 2 15,-2-6-3-15,-2-4 1 16,0-12-3-16,0 0 0 16,0 0-1-16,-10-7-2 15,3-6-1-15,-3-3-5 16,-1-3 3-16,-2-3-1 16,3 1 5-16,1-1-2 0,1 2 5 15,1 1 0 1,4 3 4-16,3 2 2 15,0 3 2-15,5 1-1 16,1 2-2-16,4 3 3 16,3 3-4-16,3-1 1 0,2 3-1 15,1 0 2-15,1 0 3 16,0 4 1-16,-2 1 5 16,-1 2-1-16,-7 3 1 15,0 2-4-15,-7 5 0 16,-3 1-1-16,-8 3-7 15,0 1 1-15,-4-1-5 16,-1-1 1-16,-1-4-4 16,1-5 0-16,5-5-9 15,8-6-140-15,-13-11-26 16,15-5-5-16,3-15-6 16,8-4 2-16</inkml:trace>
  <inkml:trace contextRef="#ctx0" brushRef="#br0" timeOffset="20163.1756">20685 4927 512 0,'0'0'186'16,"0"18"-1"-16,3 3-104 15,3 8-75-15,4 9 6 16,0 2-1-16,1 3-3 16,1-2-2-16,1-4-1 15,-3-6-5-15,0-4-12 16,-1-10-105-16,-9-17-54 16,10 7-8-16,-14-17-7 0,1-4-6 15,-8-9 37 1</inkml:trace>
  <inkml:trace contextRef="#ctx0" brushRef="#br0" timeOffset="20425.5945">20644 4990 497 0,'-4'-23'182'0,"4"-5"-1"16,6 0-91-16,9 2-85 16,8 2-4-16,2 7 3 15,5 5 1-15,0 10-1 16,-1 5-1-16,-4 10 0 15,-4 8-2-15,-6 3 4 16,-6 5-6-16,-9 0-1 16,-4-4-1-16,-6-2 1 15,-1-5 2-15,-4-6 2 16,0-6-3-16,-2-6-4 16,6-6-69-16,0-5-74 0,4-8-29 15,7 1-9-15,4-7-1 16,10 4-5-16</inkml:trace>
  <inkml:trace contextRef="#ctx0" brushRef="#br0" timeOffset="20814.5914">21043 4744 507 0,'-12'8'190'15,"-6"-2"-4"-15,0 1-92 0,1 6-91 16,7 3-5-16,0 2-2 16,9 3-1-16,2-2-1 15,9 2-1-15,0-5 1 16,7-1-2-16,1-7 2 16,-1-4 0-16,0-6 2 15,-2-7 2-15,0-7 2 16,-6-4 1-16,-3-3 2 15,-4 0 5-15,-2 4 0 16,-3 3 3-16,-1 6-1 16,4 10-3-16,-11 0-1 15,6 14-3-15,5 0-3 16,0 4-6-16,3 1 1 0,5-2-5 16,2-4-3-16,7-5-75 15,0-6-66 1,1-8-28-16,5-4 0 0,-4-10 0 15,6-1 23-15</inkml:trace>
  <inkml:trace contextRef="#ctx0" brushRef="#br0" timeOffset="21077.7195">21281 4615 457 0,'-11'10'187'0,"11"3"-12"16,2 0-85-16,5 2-68 15,3 3-13-15,0 0 2 0,0 3-3 16,-3-4-5-16,-3 1 3 16,-4-1-1-16,-2-2 2 15,-6-2-5-15,-3-4 0 16,-2-4-2-16,-1-5-1 16,-1-3-2-16,2-5-4 15,0-4-5-15,3-3-72 16,5-4-78-16,5 3-17 15,8-5-9-15,5 4-4 16,4-5 36-16</inkml:trace>
  <inkml:trace contextRef="#ctx0" brushRef="#br0" timeOffset="21634.4375">21671 4524 618 0,'-14'-3'190'0,"-1"3"-29"15,1 5-156-15,3 3-5 16,2 4-2-16,3 4-3 16,2 0-3-16,4 2 0 15,4-2-4-15,5-3 1 16,0 0 1-16,4-8-1 15,0-5 3-15,2-5 3 0,0-8 0 16,-1-4 2-16,-2-7 2 16,1-5 1-1,-5-5 2-15,-1-1 3 16,-2 4 5-16,-5 2 2 0,-3 6 0 16,-3 7 0-16,6 16-2 15,-11 0-1-15,4 13-2 16,5 8-4-16,2 3-8 15,0 2-3-15,6 1-2 16,3-4-2-16,2-4 1 16,4-6 1-16,0-6 1 15,3-7 0-15,-2-4 3 16,0-7 1-16,1-3 4 0,-5-3 2 16,-2-1 4-1,-2 2 7-15,-3 3-1 16,-5 13 0-16,0 0 0 0,0 0-4 15,-7 11-3-15,7 5-3 16,0 1-4-16,7-1-8 16,0-2-4-16,8-5-126 15,8-3-42-15,-1-10-3 16,11-4-3-16,2-14-1 16</inkml:trace>
  <inkml:trace contextRef="#ctx0" brushRef="#br0" timeOffset="21951.7954">22337 4211 521 0,'0'19'188'16,"3"7"-5"-16,4 7-146 15,0 4-34-15,1 6-1 16,1 1-2-16,-2 0 0 16,2-3 0-16,-1-6 1 15,-1-5-8-15,-1-9-9 16,1-8-110-16,-7-13-47 0,9 0-6 15,-3-13-7-15,-6-11 1 16</inkml:trace>
  <inkml:trace contextRef="#ctx0" brushRef="#br0" timeOffset="22216.7686">22347 4281 532 0,'-10'-17'180'0,"10"0"-19"16,3 2-126-16,7 0-36 15,5 2-2-15,5 2-1 16,5 3-1-16,3 4 11 16,0 4 4-16,-3 8 2 15,-5 4 1-15,-5 3-3 0,-8 4-6 16,-7 0 0-16,-6 0 0 16,-4-2-11-16,-5-3 4 15,1-6-5-15,-2-8-6 16,4-4-36-16,2-8-78 15,3-11-39-15,7-4-10 16,0-8-6-16,10-1-3 16</inkml:trace>
  <inkml:trace contextRef="#ctx0" brushRef="#br0" timeOffset="22414.8352">22565 3922 539 0,'0'15'178'0,"6"7"-57"15,0 6-99-15,0 6-14 16,1 2 0-16,2 0-1 16,0-2-2-1,-1-2 3-15,1-6-6 0,-1-4-2 16,-2-6-84-16,-6-16-81 16,12 5-6-16,-7-15-11 15,3-2-3-15,-4-10 74 16</inkml:trace>
  <inkml:trace contextRef="#ctx0" brushRef="#br0" timeOffset="22603.6693">22723 4094 548 0,'4'19'181'15,"-1"0"-59"-15,-3-3-52 16,7 1-57-16,-4-4-11 0,2-4-7 15,-5-9-20-15,0 0-102 16,10-6-49-16,-4-7-8 16,-6-13-5-16,6 0 1 15</inkml:trace>
  <inkml:trace contextRef="#ctx0" brushRef="#br0" timeOffset="22731.8618">22718 3863 427 0,'0'0'186'0,"-12"-2"-24"16,12 2-214-16,0 10-119 16,-4-2-10-16,4 9-10 0,-8 0 11 15</inkml:trace>
  <inkml:trace contextRef="#ctx0" brushRef="#br0" timeOffset="23394.3362">21200 5370 555 0,'-14'0'187'0,"-2"5"-17"16,-3-2-92-16,0 4-69 0,3 5-2 15,1 3-4-15,2 5 0 16,6 2 0-16,3 3-3 16,4-2-3-16,5 0-2 15,5-4-1-15,4-4-3 16,-1-8 0-16,3-7 1 15,0-8 1-15,0-8 1 16,-3-9 3-16,-1-4 4 16,-4-7 2-16,-2-3 4 15,-6 1-2-15,0 0 4 16,0 5-3-16,-7 5 2 16,3 13-2-16,4 15 0 15,-10-3-2-15,7 16-2 0,3 8 0 16,3 6-4-16,4 2 0 15,5 2-2-15,0-2 0 16,7-4-2 0,1-7-3-16,0-5-4 0,2-10-67 15,1-6-69-15,-3-3-23 16,0-9-7-16,0 0-1 16,-5-6 0-16</inkml:trace>
  <inkml:trace contextRef="#ctx0" brushRef="#br0" timeOffset="24014.6741">21430 5235 609 0,'-13'0'181'0,"-1"7"-42"15,0 9-67-15,0 4-69 16,3 5-3-16,4 4-6 16,4-2-3-1,7-1-3-15,3-8 1 0,7-5-1 16,2-8 1-16,4-5 2 15,-2-11 1-15,3-7 3 16,-6-5 1-16,0-3 7 16,-6-1 1-16,-4 2 8 15,-4 3-2-15,-1 4 1 16,-5 7-1-16,5 11 1 16,-11 0-2-16,11 0-3 0,-8 18-5 15,11-3-8 1,1-1 2-16,2 2-4 15,5-3 1-15,2-2-2 16,-1-4-1-16,3-3 0 16,-2-4 0-16,-2-7-3 0,-1-5-42 15,-1-3-17-15,-5-3 2 16,1 0 4-16,-5-2 25 16,2 4 19-16,-2 5 33 15,0 11 9-15,-5-9 42 16,5 9 20-16,0 13-2 15,-2 0-1-15,2 2-25 16,2 1-17-16,-2 0-29 16,5-4-5-16,-2 0-3 15,-3-12-3-15,0 0-1 16,0 0-1-16,10-13-2 16,-8-7-3-16,3-3-6 0,5 1 1 15,-1 1 9-15,2 5 9 16,1 5 1-16,1 6 0 15,0 10 2-15,-2 4 1 16,3 7-1-16,-3-2-2 16,2-3-11-16,3-2-81 15,0-5-72-15,1-10-21 16,5-4-3-16,-3-10 2 16,3 0 37-16</inkml:trace>
  <inkml:trace contextRef="#ctx0" brushRef="#br0" timeOffset="24270.0057">21871 5038 602 0,'-10'10'184'0,"8"2"-39"0,2 3-133 16,0 2-5-16,0 1-1 16,5-1 3-16,-2 0-5 15,1-2 3-15,1-1-5 16,-2-3 2-16,-3 0-5 15,0-11 4-15,0 10 0 16,0-10-2-16,-14 0-2 16,5-7-6-16,0-4-2 15,2-2-99-15,2-1-67 16,-4-7-12-16,9 3-5 16,0-7-5-16,8 5 85 0</inkml:trace>
  <inkml:trace contextRef="#ctx0" brushRef="#br0" timeOffset="24994.7073">22258 4728 584 0,'-4'16'190'16,"4"9"-3"-16,0 3-186 15,3 5 0 1,-3 1 0-16,7 0-3 0,0-3 2 16,0-3-2-16,0-6 1 15,0-7-3-15,-4-6-2 16,-3-9-3-16,7-9-43 15,-5-4-12-15,-2-9-2 16,-2-2 24-16,-2-4 36 16,0-2 9-16,-2 0 2 15,0 2 5-15,1 4 39 16,-3 1 11-16,5 5-4 16,-2 0-22-16,5 1-39 0,8 5-2 15,2 2-2 1,6 3 0-16,3 4 4 15,4 3 7-15,-2 11 2 16,2 4 1-16,-4 4 2 0,-3 4-3 16,-1 2 0-16,-3 2-4 15,-1-1-3-15,-1-3-5 16,1-4 1-16,3-5-2 16,1-4 3-16,0-3-1 15,1-4 1-15,-1-3 3 16,0-3 3-16,-1-2 0 15,-1-2 1-15,-3 0 2 16,-3-1-1-16,-7 8 3 0,12-12 5 16,-12 12 3-1,0 0 0-15,4-9 3 16,-4 9-2-16,0 0 0 0,0 0-3 16,0 0-98-16,0 0-93 15,-13-7-10-15,13 7-4 16,-15-19-6-16,11 8 80 15,-3-3 120-15,2 2 0 16,-1-2 0-16,1 2 0 16,5 4 0-16,-3-1 0 15,3 9 0-15,0 0 0 16</inkml:trace>
  <inkml:trace contextRef="#ctx0" brushRef="#br0" timeOffset="30687.3422">8554 8225 320 0,'0'0'116'0,"0"0"-21"0,0 0-16 16,0 0-32-16,0 0-45 15,0 0-2-15,0 0-4 16,0 0 2-16,13-4 0 16,-3 4 2-16,6-4-2 15,4 4 1-15,5-4 1 16,5 0-2-16,8 0 1 16,2-1-1-16,6 0 0 15,4 0-2-15,-1 2 3 16,4 0 0-16,0-1-1 15,2 4-1-15,-1-3-1 16,-1 3 2-16,0 0 0 16,-2 0 0-16,3-3-1 0,-2 3-1 15,2-2 3-15,-1 0 0 16,1 2 5-16,0-6-1 16,-1 6-1-16,-2-3 1 15,-3 3 1-15,-1-5 0 16,0 5-1-16,-2-4 0 15,-1 1-3-15,-4 0 0 16,1-1 0-16,-3 1 1 16,-2 0-1-16,1 3 0 0,-5-4 0 15,-2 4 0-15,-1-3 0 16,1 3 1-16,-2-2-1 16,-1 2 1-1,1-3-1-15,-1 3 1 0,0-5 0 16,-1 3-1-16,0-1 0 15,-2 0 0-15,1 3 0 16,0-4 0-16,-3 4 0 16,0 0-1-16,-2 0 1 15,-5 0-1-15,0 0 2 16,-5 0 5-16,-10 0-2 16,10 0-1-16,-10 0-3 0,0 0-83 15,-22-7-69-15,9 7-6 16,-12-13-2-16,-1 7 59 15</inkml:trace>
  <inkml:trace contextRef="#ctx0" brushRef="#br0" timeOffset="31384.4248">8614 8238 396 0,'-15'10'151'15,"4"5"-62"-15,-3 2-66 16,2 5-34-16,-3 3 9 15,0 2 0-15,1-3 3 16,0-2 2-16,4-5 2 0,1-4-1 16,9-13-2-1,-6 8 0-15,6-8 0 0,6-17-1 16,3 1 0-16,1-1-1 16,0 0-4-16,0 0 4 15,0 2 2-15,1 6 1 16,-2 5 2-16,1 8-2 15,-1 5 0-15,1 4-1 16,1 4-1-16,4 2-2 16,0 1 0-16,-1 0-1 15,0-4 0-15,-3-4 2 16,-1-2-4-16,-10-10 1 16,10 11 2-16,-10-11 1 0,-10 4-2 15,-1-4 1-15,-5 0-2 16,-3 0 1-16,-4-2 4 15,-2 2-2-15,0 0 3 16,4 0 0-16,2 0 1 16,5 0-38-16,4-6-116 15,10 6-9-15,-3-10-6 16,16 1 3-16,1-10 162 16</inkml:trace>
  <inkml:trace contextRef="#ctx0" brushRef="#br0" timeOffset="32186.6352">10593 8163 273 0,'0'-14'158'0,"0"14"-36"15,-15 4-67-15,0 7-15 16,-3 8-39-16,-4 4 0 15,-2 4-4-15,-2 1 5 16,-1 1-1-16,5-4 6 0,4-4-6 16,7-7-1-16,11-14 1 15,0 0-1 1,0 0 0-16,10-13 1 0,5-5-1 16,1-2-4-16,3 0 4 15,0 2 4-15,-3 5 4 16,3 7-3-16,-4 6-1 15,0 7-1-15,0 5-3 16,-1 2 2-16,1 4-2 16,0 0 0-16,1-2-2 15,-2-3 2-15,-3 1-1 16,-1-4-2-16,-5-1 0 16,-5-9-2-16,-2 12 1 15,-8-9-3-15,-3-3-2 16,-4 0-2-16,-5 0 4 15,-2-5 2-15,0 2 3 0,1 1 1 16,0 2 2-16,7-3 3 16,2 3 6-16,4 3-4 15,10-3-1-15,0 0-2 16,17 10 1-16,4-7 1 16,5-3-4-16,7 5-45 15,3-3-101-15,-6-5-14 16,3 3-1-16,-16-5 7 15,1 5 153-15</inkml:trace>
  <inkml:trace contextRef="#ctx0" brushRef="#br0" timeOffset="32767.2797">8614 7689 412 0,'0'0'161'16,"-1"18"-36"-16,1 5-126 15,-4 9-1-15,4 5-2 16,0 3 6-1,0 2 1-15,5-3 0 0,-2-4 2 16,2-7-4-16,0-7-1 16,1-9-3-16,-6-12-44 15,9-8-86-15,-4-6-23 16,-5-11-7-16,0-2-3 16,-11-8 129-16</inkml:trace>
  <inkml:trace contextRef="#ctx0" brushRef="#br0" timeOffset="33339.7475">8549 7724 390 0,'0'0'158'0,"10"-17"-16"0,5 9-144 15,8 3 1-15,4 2-5 16,7 0 7-16,6 3 1 16,7-4-1-16,7 4 1 15,4 0-2-15,3 0-2 16,2-3-1-16,5 3 0 15,1-5-1-15,1 5-1 16,1-5 1-16,-1 2 0 16,0-1 0-16,1 0 6 15,1 0 0-15,1 0 1 16,2 0 0-16,1-1 1 0,0 0 1 16,2-1-1-1,1 1 1-15,-5-1-3 16,-5 1-2-16,-2 2 1 0,-5-2-1 15,-11 2-1-15,-3 3 1 16,-8-3 0-16,-6 3 0 16,-3 0-1-16,-6 0 0 15,-1 0 0-15,-3 0 1 16,-4 0 2-16,-1 0 3 16,-5 0 3-16,-3 0-3 15,-8 0-1-15,8 0 0 16,-8 0 0-16,0 0 0 15,-5 11 0-15,0-3-3 16,0 7-4-16,-1 4 1 16,0 4 3-16,-2 3-2 15,3 4 1-15,2 0-2 0,0 1 0 16,3-4-2-16,0-3 2 16,0-4 1-16,0-3 1 15,4-6 1-15,-2-1-2 16,-2-10-3-16,0 0-110 15,0 0-47-15,-10-13-5 16,-3 5-2-16,-15-9 71 16</inkml:trace>
  <inkml:trace contextRef="#ctx0" brushRef="#br0" timeOffset="33767.0889">8514 7990 328 0,'11'-8'160'0,"-3"-3"-17"0,-1 5-83 16,4 6-57-16,0 0 2 16,0 10-3-16,-1 3 0 15,4 3 1 1,-2 4-3-16,6-1 1 0,-3 1-4 15,1-4-2-15,-1-5-1 16,3-5 1-16,-1-8 1 16,3-8 0-16,0-10 1 15,-1-3-125-15,3-10-29 16,5 3-4-16,-3-9-4 16,8 7 99-16</inkml:trace>
  <inkml:trace contextRef="#ctx0" brushRef="#br0" timeOffset="34024.6244">9224 7688 381 0,'0'0'166'16,"0"0"-23"-16,0 0-148 15,6 22 4-15,-6 0-3 16,-6 8 2-16,4 5-2 15,2 7-4-15,-4 1 0 16,4-1 7-16,0-1 4 16,0-8 0-16,5-5 3 0,-3-8-64 15,3-5-73-15,-5-15-25 16,0 0-4-16,-3-18-2 16,3 3 160-1</inkml:trace>
  <inkml:trace contextRef="#ctx0" brushRef="#br0" timeOffset="34180.3426">9141 7967 372 0,'-3'13'163'16,"0"-4"-41"-16,7 4-118 15,6-3 0-15,0 0 0 16,7-2-1-16,2-8-6 16,4 0-2-16,4-12-114 15,5 3-40-15,-3-12-3 0,7 2-2 16,1-6 104-16</inkml:trace>
  <inkml:trace contextRef="#ctx0" brushRef="#br0" timeOffset="34420.2908">9790 7668 310 0,'0'0'161'16,"0"0"-15"-16,4 18-73 15,-8 3-76-15,-3 6-2 16,0 5 2-16,1 3-5 16,1 2 5-16,0-1 2 0,5-3 3 15,0-4 2 1,0-6 3-16,0-7-6 16,5-8-104-16,-5-8-34 15,0 0-20-15,8-9-3 0,-12-6 36 16</inkml:trace>
  <inkml:trace contextRef="#ctx0" brushRef="#br0" timeOffset="34607.9446">9689 7895 257 0,'-13'4'158'0,"9"8"-9"16,1-1-73-16,5 4-70 16,7-3 4-16,2 1-7 15,5-1 4-15,3-4-4 16,5-1-1-16,-1-4-4 15,2-3 3-15,2-5-51 16,0 1-80-16,0-7-27 16,4 4-5-16,-4-8-2 0,8 6 157 15</inkml:trace>
  <inkml:trace contextRef="#ctx0" brushRef="#br0" timeOffset="35142.7803">10492 7815 375 0,'-8'0'163'0,"8"0"-15"0,0 15-144 16,2-2 0-16,2 2-4 16,1 4-2-16,4 0-1 15,0 2 0-15,2-2-1 16,0-4-1-16,3-4 1 15,-1-4 1-15,2-7 2 16,1-6 3-16,-1-5 1 16,1-9 0-16,-1-1-1 15,4-7-103-15,0 2-53 16,-8-7-3-16,5 7-8 16,-8-9 63-16</inkml:trace>
  <inkml:trace contextRef="#ctx0" brushRef="#br0" timeOffset="38836.1907">2547 9722 356 0,'0'0'128'0,"0"0"-36"16,0 0-15-16,12-3-32 15,3 3-38-15,4 0-5 0,4 0-1 16,4-3-1-1,3 3 0-15,4-2-1 16,1-2 1-16,4 2 1 16,2-1-1-16,3 1 0 0,2-1 0 15,2-1 0-15,3-1 0 16,5-1 2-16,2 0-2 16,4-2 0-1,0 0 1-15,2 1 0 0,0-1 0 16,0 0 0-16,0 2 0 15,-3-1-1-15,-2 1 0 16,0 2 1-16,1-2-2 16,0 1 2-16,1 0 1 15,1-1-1-15,0 0-1 16,2 0 1-16,1 0 0 16,1 1 0-16,1 0-1 15,0 0 0-15,0-1-1 0,0 4 0 16,-2-2 1-16,-2 1 0 15,-1 0-1-15,-2 1 0 16,-1-3-1-16,-3 3 1 16,3-1 1-16,1-2 0 15,-2 1-1-15,3 0-1 16,-1 0 2-16,0 0-1 16,2 1 1-16,-1-1-1 15,-3 1 0-15,2 1 0 16,-1-2 0-16,-2 2 1 15,2 2-1-15,-4-3 0 16,0 3 0-16,-2-2 1 16,-3 2 1-16,-1 0-1 0,-3 0 0 15,2 0 1-15,1-4 0 16,1 4 0-16,1-4-1 16,4 1 0-16,2 1 0 15,0-1 0-15,0 0-1 16,-1 3-1-16,-1-4 1 15,-4 4 0-15,-1 0 1 16,-2-3 0-16,-3 3-1 16,-2-2 1-16,-1 2 1 15,1-3 0-15,-2 3-1 16,4-3 1-16,0 3-2 16,4 0 2-16,1-3-1 0,-1 3 1 15,3 0-1-15,0-3 1 16,-2 3 0-16,-2-2 0 15,1 2 0-15,-2-5 0 16,-2 2-1-16,0 0 1 16,-1 3 0-16,-2-4-2 15,1 4 0-15,-5-2 1 16,-2 2 0-16,0 0 0 16,-2-3 0-16,-1 3 0 15,-3-5 0-15,1 2 0 16,3 1 0-16,-2-1 0 15,1 3 0-15,-2-4 0 16,1 4 0-16,0-3 1 0,1 3 0 16,-3-3 0-16,-1 3-1 15,1-3 1-15,-1 3 1 16,1-5-2 0,0 2-1-16,-3 3 1 0,2-5-1 15,-4 5-1-15,3-4 1 16,-6 4 0-16,2-3 0 15,-4 3 1-15,0-3-1 16,1 3 1-16,-2-4 1 16,0 4 0-16,0-4-1 15,0 4 0-15,-1-4 0 16,2 4 0-16,-1 0 0 16,0 0 0-16,-3 0-1 0,-1 0 0 15,0 0 1-15,-1 3-1 16,-3-3 0-16,-2 0 1 15,-9 0 0 1,11 4 1-16,-11-4 0 0,0 0 2 16,0 0-2-16,0 0-2 15,0 0-86-15,-8-6-70 16,8 6-6-16,-25-21-9 16,12 5 39-16,-7-16 133 15,2 4 0-15,-3-4 0 16,9 4 0-16,0 1 0 15,1 3 0-15,7 8 0 16,1 3 0-16,3 13 0 0</inkml:trace>
  <inkml:trace contextRef="#ctx0" brushRef="#br0" timeOffset="40179.975">2688 9778 366 0,'3'-15'168'15,"-3"15"-23"-15,-5 8-81 16,-4 6-63-16,-1 5-1 16,-4 5 1-16,2 3 1 15,-3 2 2-15,1-1-5 0,0-3-1 16,4-5-1-16,1-4 1 15,4-8 0-15,5-8 0 16,0 0 1-16,13-19 1 16,-4 0-1-16,3-2 4 15,-1-2-1-15,2-2-1 16,-2 2-2-16,-1 5 0 16,0 5-2-16,-1 7 1 15,1 6 0-15,1 6-1 16,3 6 1-16,5 5-1 15,2 3 2-15,4 3 1 16,3 2 1-16,-2-3-1 16,0 0 2-16,-3-4-2 0,-4-2 1 15,-7-5 2-15,-3-3 4 16,-9-8-2 0,0 0 0-16,0 0-1 15,-14 0-1-15,-2-4 0 0,-8 0-2 16,-5 1-2-16,-2 0-4 15,-7 3 1-15,0-4 2 16,1 4 1-16,0 0 0 16,4 0 2-16,6 4-1 15,4-4 0-15,8 0-2 16,5 0 0-16,10 0 0 16,0 0-1-16,0 0-121 15,0 0-44-15,0 0-6 0,15-5-6 16,6 5 88-16</inkml:trace>
  <inkml:trace contextRef="#ctx0" brushRef="#br0" timeOffset="41174.2955">6152 9577 394 0,'8'-8'161'15,"-8"8"-17"-15,2-9-117 0,-2 9-25 16,-2 16-1-16,-6 0 1 15,1 5-1-15,-6 4 2 16,2 1-1-16,-3 2-5 16,0 0 1-16,2 0-3 15,2-7 3-15,2-1-4 16,2-7 4-16,3-1-4 16,3-12 6-16,0 0 1 15,0 0-1-15,4-13 4 16,4-5-3-16,2-3 2 15,1-4-1-15,-1-2 2 16,5 0-2-16,-1 5 0 0,-3 2-1 16,2 4-3-16,-3 6 1 15,-2 4-1-15,1 6 1 16,0 2-1 0,4 6-1-16,3 2 3 0,0 1-2 15,4 2 2-15,2 0-1 16,-1-2 0-16,0 1 0 15,-2-3 2-15,-4-3-1 16,-4-1 1-16,-2-1-1 16,-9-4 2-16,8 2 2 15,-8-2 2-15,0 0 0 16,0 0 1-16,-17-11-5 16,9 7-132-16,-7-2-30 0,3 3-9 15,-6-6-3-15,5 9 59 16</inkml:trace>
  <inkml:trace contextRef="#ctx0" brushRef="#br0" timeOffset="42020.4332">6284 9608 284 0,'0'0'169'0,"-9"0"-14"15,-1 7-61-15,-9 5-69 16,-5 5-20-16,-7 5-3 16,0 2-4-16,-7 3 1 15,5 0-6-15,2-3 4 16,6-3-2-16,10-8 5 16,15-13-3-16,5 9 4 15,14-12 5-15,5-7-6 16,5 0 7-16,1 0-7 15,-3 0 2-15,-3 2-3 0,-6 5 0 16,-9 3 2 0,-9 0-6-16,0 14 4 0,0-14-45 15,-3 14-91-15,7-7-26 16,-4-7-4-16,27-3 2 16,-2-9 121-16</inkml:trace>
  <inkml:trace contextRef="#ctx0" brushRef="#br0" timeOffset="42592.2194">6763 9523 336 0,'3'-8'163'0,"-3"8"-12"15,-13 15-73-15,0 0-80 16,-2 7 2-16,-3 5-3 15,-2 2 3-15,-1 4-4 16,-1-2-1-16,2-1 3 16,2-6-2-16,3-4 3 15,4-6-2-15,11-14 3 16,0 0 2-16,0 0 2 16,8-24 2-16,7-1-3 15,1-3 2-15,2-6-2 16,-1 1 0-16,-1 4-3 15,-2 4-3-15,-6 6 1 16,-2 9-1-16,-6 10 1 16,9 10 0-16,-5 9 0 15,2 4 2-15,2 2 0 16,3 4 1-16,3-1-2 0,1-2-3 16,0-1 4-16,-1-6-4 15,0-2 3-15,-4-1-2 16,-5-7 4-16,-1 0-2 15,-4-9 6-15,-9 14 0 16,-5-10-1-16,-5 1 1 16,-6-1-1-16,-5-1 1 15,-4 0-3-15,-3-1 0 16,0-2-1-16,2 3 0 16,1-3 0-16,5 0-1 15,6 0 0-15,5 0 0 16,4 0-1-16,4 0-4 15,10 0-106-15,0 0-54 0,0 0-7 16,11-11-3-16,2-2 65 16</inkml:trace>
  <inkml:trace contextRef="#ctx0" brushRef="#br0" timeOffset="43665.1422">8604 8878 352 0,'-5'-11'133'0,"3"0"-20"15,-1 1-33-15,3 10-43 16,-6-13-36-16,6 13-1 16,0 0-1-16,-9 14-1 15,6 4 0-15,0 6 1 16,0 8-1-16,3 6 2 0,-2 6-3 15,2 1 3-15,0 2-3 16,2-2 0 0,1-2 0-16,0-4 0 15,0-7 3-15,-3-7-2 0,4-5 3 16,-4-5 0-16,0-7 1 16,0-8 0-16,0 0-4 15,-5-15-87-15,0 2-34 16,0 0-10-16,-4-3 3 15,-1 1 18-15,1 2 58 16,-2 4 58-16,1 3 4 16,0 2 88-16,1 4 30 15,-1 3 11-15,10-3-9 0,-6 15-19 16,6-2-56-16,4 1-58 16,2 0 0-1,5 0-1-15,3-3 3 16,1-2-2-16,0-5 4 0,0-4 0 15,0-7 1-15,-1-4 5 16,-3-2-3-16,-1-4 3 16,0 0-2-16,-5-3 3 15,2 1-2-15,-5 0 2 16,3 2-35-16,1 3-113 16,-6-3-17-16,8 5-7 15,-8-6-4-15,11 8 116 16</inkml:trace>
  <inkml:trace contextRef="#ctx0" brushRef="#br0" timeOffset="85498.6165">3043 7426 395 0,'0'0'166'15,"0"9"-7"1,-4 7-105-16,-6 9-50 16,1 6-4-16,-5 5 2 0,3 5-2 15,-4 1 0-15,0 0 0 16,1-6-1-16,3-5 3 16,1-5-3-16,5-8 2 15,-1-6-3-15,6-12 2 16,-4-9 1-16,8-9-1 15,-1-6 2-15,5-6-1 16,2-5 1-16,3 1-4 16,0-1 2-16,2 4-3 0,-1 9 1 15,-3 8 1-15,2 10-1 16,-3 8-1 0,1 10 0-16,-1 5 2 0,0 6 1 15,4 3 0-15,-3 2-2 16,4-3 2-16,0-2-2 15,-1-3 2-15,0-6-3 16,-4-1-53-16,-3-5-87 16,-7-10-19-16,0 0 0 15,-16-6-7-15,1 2 100 16</inkml:trace>
  <inkml:trace contextRef="#ctx0" brushRef="#br0" timeOffset="85711.9589">2837 7748 468 0,'0'0'163'16,"9"4"-18"-16,11-10-145 0,8 3-2 15,7-4 5-15,2 0-2 16,7 1 1-16,-1-1-4 16,-1 1 4-16,-3 1-2 15,-4 5-1-15,-6 0 0 16,-8 0-102-16,-7 0-55 15,1 0-9-15,-15 0-2 16,19-8-11-16</inkml:trace>
  <inkml:trace contextRef="#ctx0" brushRef="#br0" timeOffset="86361.4274">6559 7443 406 0,'0'0'167'15,"4"8"-2"-15,-1 4-165 16,1 6-3-16,3 6 2 16,0 4 3-16,3 2-4 0,-1 0 3 15,0-2-2-15,1-4 3 16,-5-6-3-16,2-7 0 15,-7-11-89-15,0 0-48 16,0 0-23-16,-12-18-4 16,-3-7 0-16,1 1 150 15</inkml:trace>
  <inkml:trace contextRef="#ctx0" brushRef="#br0" timeOffset="86810.4441">6512 7403 345 0,'8'-10'165'0,"0"-1"-11"15,11 3-86-15,2 3-67 16,5 5 1-16,4 0 0 0,2 6 1 16,-2 4 0-16,-3 4-2 15,-5 3 2-15,-7 2-2 16,-9 3 1-16,-6 2-2 16,-8 0 0-16,-2-1-2 15,-5-2 2-15,0 0-3 16,4-1 0-16,2-3-2 15,5-2 1-15,4-1-1 16,5-1 1-16,7 2 1 16,3-3 0-16,2 3 2 15,-1 0 0-15,1 0 3 16,-5-2 0-16,-3 1 3 16,-6-2-3-16,-6-2 1 0,-7-1-1 15,-4-1 1-15,-3-4 0 16,-6 0 0-16,-3-1-3 15,-2-3 1-15,1 0 0 16,-2-6 0-16,6 2 1 16,0-3 0-16,5 2 0 15,1-2 1-15,5 2 1 16,3 0-1-16,9 5-1 16,-12-6-4-16,12 6-134 15,0 0-32-15,0 0-3 16,0 0-10-16,0 0 77 15</inkml:trace>
  <inkml:trace contextRef="#ctx0" brushRef="#br0" timeOffset="88708.8167">10479 7320 422 0,'-9'-13'164'16,"-1"7"-31"-16,-5 3-133 15,-2 6-1-15,-2 7 0 16,0 5-1-16,1 7 0 16,6 3 0-16,3 4 1 15,9 0-2-15,6-2 0 16,9-3 0-16,6-4 1 16,6-4-1-16,-1-6 1 15,3-6 1-15,0-4 1 0,-6 0 0 16,-5-5 3-16,-1 1 0 15,-6 0 2 1,-11 4-1-16,11-6 1 16,-11 6 0-16,0 0-1 0,0 0-47 15,0 0-114-15,0 0-8 16,6-9-5-16,-3-3-6 16,13 8 165-16,-6-5 11 15,8 4 0-15,-6-3 0 16,1 0 0-16,-2 8 0 15,-1-4 0-15,0 7 0 16,-10-3 0-16</inkml:trace>
  <inkml:trace contextRef="#ctx0" brushRef="#br0" timeOffset="89878.9296">14255 8410 426 0,'-7'18'163'0,"1"2"-25"15,-4 9-138-15,-2 7-2 16,-1 3 2-16,0 3 6 16,1 0-2-16,-2-2 2 15,4-7-2-15,3-8 3 0,2-8-4 16,5-17 2-16,0 0-5 15,0 0-5-15,0-24 2 16,7-4-2-16,2-6 2 16,1-3-3-1,1 1 3-15,0 3-1 0,2 6 4 16,0 9 3-16,-1 12-1 16,4 10 0-16,-1 10 0 15,4 8 0-15,0 3 0 16,3 4 0-16,1 0 1 15,2-1 2-15,-3-6-2 16,-3-2 0-16,-2-6-60 16,-8-6-79-16,-9-8-24 0,0 0 0 15,0 0-6-15,-29-14 85 16</inkml:trace>
  <inkml:trace contextRef="#ctx0" brushRef="#br0" timeOffset="90037.051">14172 8684 443 0,'0'0'160'0,"14"0"-42"16,5-6-115-16,7 1-1 15,5-1 1-15,3 0-2 16,3 4-112-16,-2-4-44 16,3 6-9-16,-6-10-2 15,4 7 32-15</inkml:trace>
  <inkml:trace contextRef="#ctx0" brushRef="#br0" timeOffset="91045.8">17779 8459 396 0,'-7'14'163'0,"2"-1"-2"16,5 7-100-16,-2 8-60 15,2 6-4-15,0 4 0 16,0 5 2-16,0 0-3 16,0-3 3-16,0-5-2 15,2-7 1-15,-2-6-3 0,0-8 4 16,0-6-102-16,0-8-45 16,-2-13-13-1,-5-6 1-15,3 2-1 16</inkml:trace>
  <inkml:trace contextRef="#ctx0" brushRef="#br0" timeOffset="91440.2731">17682 8607 490 0,'15'-12'160'16,"0"-1"-42"-16,5 1-117 16,4 3 1-16,-1 3 1 15,0 2 1-15,-3 4-1 16,-3 7-1-16,-8 4-1 0,-6 3 1 15,-6 5-2-15,-4 2 2 16,-3 1-4-16,0 2-3 16,1 1 3-1,3-1-2-15,6-3 2 0,4 1-2 16,5-3 3-16,5-2-3 16,2-1 5-16,1 0 1 15,-1-3-2-15,-2 0 1 16,-2-3-1-16,-7-1 1 15,-5 0 0-15,-3-1-1 16,-11-1 0-16,-1-2-1 16,-8-1 1-16,-1 0 0 0,-2-4 0 15,-1 0 2-15,0-6-1 16,5 1 0-16,5-1 1 16,4-3-5-1,3-1-126-15,10 10-34 16,-3-24-9-16,13 9-4 0,1-13 44 15</inkml:trace>
  <inkml:trace contextRef="#ctx0" brushRef="#br0" timeOffset="93648.2698">21711 9456 420 0,'-9'-9'166'16,"-5"0"-14"-16,-7 5-150 15,-2 7 1-15,-4 7-2 16,-2 9-1-16,-2 8-2 15,5 6 1-15,2 5-1 16,6 3 1-16,13-2-2 16,9-3-1-16,10-6 3 15,8-4-2-15,10-11 1 16,4-5 2-16,2-10 0 16,3 0 0-16,-1-9 1 15,-4-1 3-15,-6-1-3 16,-3 0 3-16,-9 1 2 0,-5 0-4 15,-13 10 2-15,9-10 0 16,-9 10-1-16,0 0 0 16,-13-8-2-16,13 8-92 15,-17-3-72-15,17 3-7 16,-19-8-4-16,19 8 14 16,-20-27 160-16</inkml:trace>
  <inkml:trace contextRef="#ctx0" brushRef="#br0" timeOffset="107461.1189">20578 8544 337 0,'0'0'154'0,"0"0"-31"0,0 0-25 16,8 21-35-16,-4 2-54 15,-4 9-4-15,5 3 1 16,-2 5-2-16,0-1-4 16,2-1 0-16,0-7 1 15,-1-5-26-15,-1-9-98 16,2-7-30-16,-5-10-12 15,0-13-3-15,-6-9 2 16</inkml:trace>
  <inkml:trace contextRef="#ctx0" brushRef="#br0" timeOffset="107768.8725">20496 8582 446 0,'-7'-19'158'0,"14"8"-64"0,6 6-70 15,7 5-23-15,7 0-1 16,5 10 0-16,3 4-2 16,1 7 1-16,-3 4 1 15,-5 4 6-15,-8 6-1 16,-8-3 2-16,-9 0 0 16,-7-4 0-16,-10-1 1 15,-7-4-1-15,-5-3 0 16,-3-3-5-16,-2-4-1 0,1-2-1 15,1-5 0-15,4 0-1 16,5-6-4-16,6 0 3 16,5 0-33-1,9 0-109-15,0-11-16 0,0-1-7 16,8 3-5-16,-8-12 81 16</inkml:trace>
  <inkml:trace contextRef="#ctx0" brushRef="#br0" timeOffset="108668.0332">8452 6722 393 0,'0'0'158'0,"0"0"-20"16,3 14-89-16,1 0-62 0,0 5 11 15,2 4-10 1,0 2 11-16,2 2 2 16,-2-1-1-16,-1-4 2 15,0-3-3-15,-3-6-83 0,-2-13-43 16,0 9-21-16,-7-18-9 16,3 0 0-16,-10-9 118 15</inkml:trace>
  <inkml:trace contextRef="#ctx0" brushRef="#br0" timeOffset="108976.3578">8345 6778 345 0,'0'0'160'15,"5"-18"-17"-15,8 9-76 16,8 3-56-16,6 2-11 16,5 4-3-16,3 0 0 15,1 7 2-15,-3 3 0 16,-6 4 4-16,-4 4-1 0,-8 2 1 15,-9 4-1-15,-10 1 2 16,-6 2-1-16,-6 0 3 16,-7-1-3-16,-2-1-1 15,-1-3-2-15,-1-5 0 16,3-4-2-16,1-5 0 16,4-5 0-16,6-3-1 15,3-5 2-15,10 5 0 16,-12-11 1-16,12 11-2 15,-2-14-118-15,2 14-35 16,0-10-7-16,0 10-5 16,2-12 38-16</inkml:trace>
  <inkml:trace contextRef="#ctx0" brushRef="#br0" timeOffset="129742.6943">8624 8402 362 0,'0'-9'118'15,"4"1"-17"-15,-4 8-26 16,0 0-54 0,0 0-17-16,0 0-2 0,-7 25-1 15,0 0-1-15,2 6 0 16,0 4-1-16,3 4-1 16,-2 1 0-16,4-4 2 15,-4-2 2-15,4-6 0 16,4-7 3-16,-4-5-1 15,4-8-2-15,-4-8-2 16,0 0-85-16,7-13-54 16,-7-6-19-16,0-1-5 15,-2-8 14-15</inkml:trace>
  <inkml:trace contextRef="#ctx0" brushRef="#br0" timeOffset="130023.2284">8555 8430 419 0,'-7'4'153'16,"-7"3"-64"-16,2 2-85 16,-1 2 0-16,3 0-5 15,1 1 2-15,2-2 0 16,7-10 4-16,-3 12-2 16,3-12 1-16,13-7-1 0,-2-2-1 15,3-4 3-15,1-2-3 16,1-1 1-16,2 1-4 15,-1 2 0 1,1 4 0-16,-2 2 1 0,3 7 1 16,-4 0-2-16,1 5-94 15,-1-1-66-15,5 6-1 16,-5-8-5-16,15 6 58 16</inkml:trace>
  <inkml:trace contextRef="#ctx0" brushRef="#br0" timeOffset="130649.5281">10500 8302 382 0,'0'0'161'0,"0"0"-27"16,0 0-132-16,-7 17-2 16,4 1 2-16,3 8-3 15,-4 4 1-15,4 6 0 0,-2 1 1 16,2 1-2-16,0-4 2 15,0-4-1 1,0-6 2-16,0-9-2 16,0-15-1-16,0 0-50 0,0 0-52 15,6-25-16-15,-6 2-4 16,0-6 0-16,2-1 6 16</inkml:trace>
  <inkml:trace contextRef="#ctx0" brushRef="#br0" timeOffset="130862.0966">10470 8368 393 0,'-15'-11'115'16,"5"11"-16"-16,0 0-36 16,3 0-62-16,7 0-1 0,-10 4-2 15,10-4 0-15,0 0 2 16,0 0 0 0,0 0 0-16,13 0-1 15,0 0 1-15,-2 0 0 0,1-3 2 16,1 3 1-16,-1 0-2 15,-2 0-35-15,-1 0-107 16,4 6-17-16,-13-6-5 16,21 0-5-16,-21 0 160 15</inkml:trace>
  <inkml:trace contextRef="#ctx0" brushRef="#br0" timeOffset="132311.49">19822 9216 374 0,'0'0'122'15,"0"0"-15"-15,-9-8-21 0,9 8-22 16,0 0-27-16,0 0-26 15,0 0-5-15,0 0-5 16,-6 12-4 0,6 1 3-16,-5 5-3 0,5 5 2 15,-3 7-2-15,0 4 0 16,-2 5 1-16,3 7 4 16,0 1 2-16,-3 2-4 15,1-1 4 1,0 2-7-16,0-3 0 0,-1-1 0 15,1-4-2-15,-1-3 2 16,0-5-1-16,0-4 2 16,0-4-3-16,1-6 5 0,1-5 3 15,3-4-1 1,0-11 0-16,0 0-3 16,0 0-48-16,5-21-94 15,3 7-23-15,-4-11-8 0,8 3-1 16,-3-7 101-16</inkml:trace>
  <inkml:trace contextRef="#ctx0" brushRef="#br0" timeOffset="132681.0408">19951 9447 436 0,'0'0'164'16,"-10"-5"-39"-16,10 5-58 15,0 0-58-15,0 0-8 16,15 0-1-16,-3 0-1 16,2 0 0-16,3-3 0 15,1 3-1-15,2-2 0 16,1-2-2-16,0 0-89 16,-1 1-49-16,-4-6-20 15,4 5-5-15,-6-6-4 0,2 4 115 16</inkml:trace>
  <inkml:trace contextRef="#ctx0" brushRef="#br0" timeOffset="133010.8811">20154 9330 322 0,'-14'-10'169'16,"3"4"-12"-16,-4 0-66 15,-4 2-49-15,-1 4-34 16,-5 3-4-16,0 7 0 15,-1 4-1-15,1 6 0 16,4 3-1-16,4 3 1 16,4 2-2-16,10-4 2 0,9 0-2 15,8-6 1-15,5-4-1 16,4-8-1-16,2-6 0 16,1-3-1-16,1-6 1 15,-2-4 0-15,-6-2-1 16,-3-2 0-16,-6 1 0 15,-3 1-1-15,-4 2 0 16,-3 2-2-16,0 11-98 16,-7-8-56-16,-2 4-11 15,9 4-5-15,-15 5-2 16,15-5 151-16</inkml:trace>
  <inkml:trace contextRef="#ctx0" brushRef="#br0" timeOffset="137388.8058">20244 9843 328 0,'9'0'160'16,"-9"0"-8"-16,5 9-133 16,5-1-17-16,0 2 0 0,4-1 1 15,2 0-3 1,2-5 0-16,-1-4-1 16,2-3-1-16,-3-5 3 15,-2-2-2-15,-1-2 0 16,-4-4 0-16,-1 0 0 0,-3 1 2 15,0 3 0-15,0 1-1 16,-5 2-32-16,7 0-90 16,-4-4-29-16,8 5-7 15,-3-11-5-15,8 2 127 16</inkml:trace>
  <inkml:trace contextRef="#ctx0" brushRef="#br0" timeOffset="138046.6676">21871 8434 375 0,'0'8'156'0,"8"6"-21"15,-2 4-133-15,0 1-1 16,4 2 1-16,-1 1-1 16,2-3 0-16,-1-5 1 15,3-4-2-15,2-10 1 16,1-4-1-16,2-12 1 15,3-7 1-15,0-8 0 16,3-3 1-16,-4-1-1 16,3 1-1-16,-8 3 2 15,-2 7 0-15,-4 4-2 16,-4 9-2-16,-5 11-124 16,5-9-30-16,-5 9-7 15,0 0-3-15,-6-16 79 0</inkml:trace>
  <inkml:trace contextRef="#ctx0" brushRef="#br0" timeOffset="141478.3859">17910 9935 243 0,'0'0'154'0,"0"0"-32"0,0 0-54 16,0 0-39-16,0 0-22 15,0 0 0-15,0 0-2 16,0 0-1-16,0 0-90 15,0 0-60-15,0 0-10 16,0 0-7-16,16 5 75 16</inkml:trace>
  <inkml:trace contextRef="#ctx0" brushRef="#br0" timeOffset="142803.1408">17844 9226 176 0,'0'0'82'16,"0"0"-25"-16,5 8-17 16,-5-8-30-16,2 16-6 15,-2-3 12-15,4-1 17 16,-4 4-7-16,0 0 6 0,3 4-7 16,-3-2 6-16,0 6-1 15,0-1 0 1,0 1-18-16,0 1-12 15,0 0 4-15,0 0-2 0,0-2 2 16,3 0-2-16,-3-3 3 16,7 0-2-16,-4 1 2 15,2-3-1-15,-2 2 0 16,0-2-2-16,1 3 1 16,-2-3-4-16,-2 1-2 15,0 0 4-15,3-1-5 16,-3 0 2-16,2 0-2 15,-2-2 2-15,0-1-1 0,0 1 4 16,0-2 1-16,0-4-2 16,0-2 2-1,0-8 0-15,0 13 0 0,0-13-2 16,0 8-3-16,0-8-103 16,0 0-45-16,0 0-8 15,10 7-4-15,-10-7 112 16</inkml:trace>
  <inkml:trace contextRef="#ctx0" brushRef="#br0" timeOffset="143440.3867">18792 10271 311 0,'0'0'158'0,"0"0"-15"16,-4 13-72-16,0 3-65 15,4 3-3-15,0 2 4 16,0 2 0-16,5-1-3 16,0-3 1-16,4-1-2 15,0-4 1-15,1-4-1 0,2-4-1 16,2-6-1 0,2 0 1-16,3-8 0 15,4-3-1-15,-1-4 0 16,2-3-2-16,2-2 2 0,-1-3-1 15,-1 0-3-15,-1 2 2 16,-6 2-3-16,-3 2 3 16,-3 4-4-16,-3 3 6 15,-8 10-5-15,6-10 4 16,-6 10-1-16,0 0-2 16,0 0-2-16,0 0-124 15,-9 0-30-15,9 0-13 16,-12-7-3-16,12 7 102 15</inkml:trace>
  <inkml:trace contextRef="#ctx0" brushRef="#br0" timeOffset="158332.2045">8597 8782 377 0,'0'0'137'16,"0"0"-24"-16,-5-9-20 0,5 9-29 15,0-10-42-15,0 10-15 16,0 0-3-16,5-10 1 16,-5 10-4-1,0 0-2-15,0 0 0 0,-7 16-2 16,7-3 1-16,-2 5 0 15,2 1-1-15,0 6 2 16,0 5-1-16,0 1 2 16,2 4-2-16,-2 3 3 15,4 2-3-15,-4-2 4 16,5 1-1-16,-5-3 0 16,5-2-2-16,-5-4-2 15,3-4 3-15,-3-3-3 16,1-4 4-16,-1-5-4 15,0-3 3-15,0-11-2 16,0 12 5-16,0-12 2 16,0 0 0-16,-4-16 3 0,4 1-3 15,0-5 3-15,-2-6-5 16,2-4 3-16,0-3-4 16,0-2 1-16,0 0-4 15,0-2-1-15,0 1 1 16,0 2-3-16,-3 3 3 15,1 2-2-15,-1 4 2 16,-1 2-1-16,2 5 1 16,-2 3-1-16,4 4-1 15,0 11 1-15,-2-8 0 16,2 8 0-16,0 12-1 16,0 3 3-16,0 5-2 0,0 6 2 15,0 7 0-15,0 5 2 16,0 3-2-16,0 0 2 15,0 0-1-15,0-1 2 16,1-2-4-16,-1-5-1 16,0-6 3-16,4-4-3 15,-4-5 3-15,0-6-2 16,0-4 3-16,0-8-3 16,0 0 5-16,-10-2 4 15,10 2-20-15,-7-18-98 16,2 3-51-16,5 4-13 15,-6-5-4-15,6 6 0 16</inkml:trace>
  <inkml:trace contextRef="#ctx0" brushRef="#br0" timeOffset="159121.9593">8465 9140 547 0,'-7'-8'176'0,"7"8"-65"16,0 0-103-16,6 10-4 15,0 0-1-15,3 3-3 16,2 3 2-16,2 5-3 16,2 3-3-16,0 0 2 0,0 0-2 15,-1-1 3-15,-2-1-3 16,-2-6 3-16,0 1-2 15,-5-7 4 1,-5-10 1-16,0 0 0 0,9 0-1 16,-9-9-1-16,0-6 3 15,-5-4-3-15,0-4 0 16,0 0-4-16,-5-4 2 16,1 4-3-16,-2 0 6 15,-3 4 0-15,0 3-2 16,-2 6 3-16,1 1 0 15,1 3 4-15,3 3 0 16,2 3 0-16,9 0-3 0,-12 0-1 16,12 0-1-16,0 0-1 15,0 0 0-15,17 3-2 16,-3-3 0 0,2-4 0-16,7-2 0 0,3-1 2 15,3-1 0-15,1 0-1 16,-5 2 1-16,0 3 1 15,-5 3 0-15,-6 6 0 16,-8 4 0-16,-6 6-2 16,-11 4 3-16,-6 2-3 15,-2 1-2-15,-4 2 2 16,1-1-4-16,1-4 4 16,4-3-2-16,3-6 2 0,4-4-3 15,10-7 4-15,0 0 6 16,9-16-4-1,2-2 3-15,3-1-3 16,5-2 3-16,-3 2-3 0,-2 2 3 16,-3 6-3-16,-11 11-3 15,0 0 1-15,-1 7 3 16,-13 8-2-16,0 1-4 16,-1 2-130-16,4 2-50 15,-7-8-6-15,7 1-4 16,-3-13 27-16,4 0 166 15,0-5 0-15,10 5 0 16,-17-11 0-16,9 2 0 16,8 9 0-16,-11-12 0 15,11 12 0-15</inkml:trace>
  <inkml:trace contextRef="#ctx0" brushRef="#br0" timeOffset="161861.4881">6677 9987 337 0,'0'0'119'0,"0"0"-11"15,0-9-14-15,0 9-11 16,0 0-24-16,4-9-48 16,-4 9-6-16,0 0-2 15,0 0-2-15,0 0 0 16,0 0 0-16,0 0 1 16,0 0 0-16,0 0-1 15,0 0 2-15,0 0-2 16,0 0 0-16,0 0-1 15,0 0 1-15,0 0-1 16,0 0 1-16,7 9-1 0,-7-9 2 16,0 0-1-16,4 8 0 15,-4-8 0-15,2 9-1 16,-2-9 1-16,4 15-1 16,-4-5-2-16,3 4 2 15,-3 3-1-15,0 4 2 16,0 4-1-16,1 1 1 15,-1 1 0-15,0 6 1 16,0-3-2-16,4 2-2 16,-4 0 2-16,0 0-3 15,2-2 3-15,-2 2-3 16,0-1 2-16,3 0-2 16,-3-3 3-16,3 0 1 0,-3 1-1 15,4-2 1-15,-4 0-1 16,0-2 2-16,3-1-2 15,-3 1 1-15,0-1-1 16,0-1 2-16,0 0-3 16,0-2 3-16,-3 0 5 15,3-1-3-15,-3-1 2 16,3-3-1-16,0-1 2 16,-2-3-3-16,2-3 3 15,0-9-3-15,0 10-3 16,0-10-6-16,0 0-9 15,0-20-50-15,0 2-100 0,0-2-22 16,0-11-6-16,0-2-2 16,-5-10 130-16</inkml:trace>
  <inkml:trace contextRef="#ctx0" brushRef="#br0" timeOffset="162813.5653">6725 9898 395 0,'0'0'157'0,"-9"-4"-39"15,9 4-28-15,-8 12-29 0,4-2-55 16,-2 3-4-16,-2 5 0 16,0 1 0-16,-2 5 0 15,-1 2 0-15,-1 1 2 16,-1-1-2-16,1-1 0 16,0-4-1-16,3-3 1 15,3-6-3-15,2-3-1 16,4-9-2-16,0 0 0 15,0 0 1-15,13-21-1 16,-6 5 1-16,4-2-1 16,-3-3 3-16,2 0-1 15,-1 2 4-15,-1 2-2 16,0 6 1-16,1 3 0 0,-9 8 0 16,16 0 1-16,-7 4 0 15,1 5-1 1,2 2 0-16,1 1-1 0,0 0 0 15,1-1 0-15,-1 0 0 16,-2 0 0-16,-1-2 0 16,-1-2 0-16,-9-7 0 15,12 11 3-15,-12-11-1 16,0 0 1-16,4 9 0 16,-4-9 1-16,0 0-2 15,-14 5 0-15,4-5 0 16,-2 0-1-16,-1 3-1 15,-2-3 0-15,-2 2-1 0,2-2 1 16,2 0 0 0,2 0 0-16,3 4-1 15,8-4 0-15,-10 0-1 16,10 0 1-16,0 0-1 0,0 0 1 16,4-9 0-16,5 4 0 15,1-3 0-15,1 1 0 16,-1 1 1-16,2 0 0 15,-3 2 2-15,-9 4 0 16,9 0 0-16,-9 0 0 16,-9 17 0-16,0-7 0 15,-3 2 1-15,0 0-1 0,-2-1 0 16,1-1-1-16,1-2-51 16,2 1-126-1,-1-9-8-15,11 0-8 16,-18 3-4-16,18-3 134 15</inkml:trace>
  <inkml:trace contextRef="#ctx0" brushRef="#br0" timeOffset="165544.7661">2666 9730 252 0,'1'-8'104'0,"-1"8"-10"16,0-12-16-16,0 12-9 15,-4 10-24-15,-1 4-44 0,-2 4 1 16,-1 7-2-16,-3 0 2 15,-2 4-2 1,2 0 2-16,0-1-2 16,1-4-1-16,0-4 1 15,2-3-1-15,2-4 1 0,2-4 1 16,4-9 2-16,0 0-1 16,0 0 1-16,0 0 0 15,0-12-1-15,4-2 1 16,1-2-1-16,4-3 0 15,-3 0-1-15,3-2 0 16,1 2 0-16,0 3 0 16,0 1-1-16,0 7-1 15,1 5-1-15,2 6 1 16,-2 3 0-16,3 5 0 16,0 5 0-16,3 2 0 15,1 2 2-15,-1-1-1 0,-1 1 1 16,2-2 0-16,-5-2 0 15,-2-2-1-15,-4-2 2 16,-3-3 0-16,-8 0-1 16,4-9 1-16,-17 6 0 15,-1-6-1-15,1 0 0 16,-6-4-2-16,1 0 1 16,-2 0-2-16,3 0 0 15,0-2 0-15,5 2 0 16,5 0 1-16,2 1 1 0,9 3 0 15,0 0 2 1,-5-8 1-16,5 8 1 16,15-5 0-16,-5 2-1 0,3 0-2 15,-2 3-2-15,-1 0-23 16,1-2-80-16,-1 2-44 16,-2 0-8-16,-8 0-8 15,7-3 75-15</inkml:trace>
  <inkml:trace contextRef="#ctx0" brushRef="#br0" timeOffset="165785.7532">2693 9933 253 0,'-8'0'157'16,"8"0"-15"-16,0 0-61 15,0 0-99-15,0 0-87 16,0-6-30-16,0 6-15 16,8-5-5-16,-8 5 85 15</inkml:trace>
  <inkml:trace contextRef="#ctx0" brushRef="#br0" timeOffset="165938.421">2702 9922 359 0,'-10'-5'107'0,"10"5"-103"16,0 0-63-16,0 0-63 15,0 0-32-15,0 0 19 16,11-5 135-16</inkml:trace>
  <inkml:trace contextRef="#ctx0" brushRef="#br0" timeOffset="174366.4615">2741 10189 351 0,'4'-12'159'0,"-4"12"-48"15,0-9-36-15,0 9-54 16,0 0-14-16,0 0-2 15,0 0-1-15,-8 16-2 0,6 1 0 16,-2 8 2-16,4 7-4 16,-4 4 1-16,4 7-2 15,0 2 1 1,5 3 0-16,-1-1 0 0,-2 0 0 16,3-7-2-16,-1-3 3 15,1-7-2-15,-2-5 3 16,-1-9-3-16,-2-6 0 15,0-10-48-15,0 0-92 16,0-21-27-16,0 6-4 16,-2-8-1-16,2 3 137 15</inkml:trace>
  <inkml:trace contextRef="#ctx0" brushRef="#br0" timeOffset="174710.0351">2656 10574 411 0,'0'18'169'16,"2"-4"-21"-16,3 4-150 16,5-1 1-16,4 2-1 15,0-1 1-15,2-2-1 16,-1-3 2-16,1-3 0 16,1-6 3-16,-2-4-1 15,-4-9 2-15,3-4-1 16,-4-6 0-16,0-1 0 0,-3-2-2 15,2 0 2-15,0 1-2 16,-4 2 1 0,0 6-1-16,-3 2 2 15,-2 4-6-15,4-5-156 0,-4 12-13 16,-5-18-10-16,5 18-5 16,-4-18 187-16,4 18 0 15,-5-14 0-15,5 14 0 16,0 0 0-16,-5-10 0 15,5 10 0-15,0 0 0 16</inkml:trace>
  <inkml:trace contextRef="#ctx0" brushRef="#br0" timeOffset="177856.7884">3486 9304 428 0,'0'0'117'0,"0"0"-23"16,0 0-29-16,0 0-36 0,10 0-27 15,-10 0-1-15,0 0 1 16,13 5-75-16,-13-5-53 15,0 0-32-15,7 12-8 16,-7-12-4-16,0 14 125 16</inkml:trace>
  <inkml:trace contextRef="#ctx0" brushRef="#br0" timeOffset="178030.7074">3508 9466 264 0,'0'9'156'0,"0"-9"-51"16,0 0-17-16,0 9-14 0,0-9-23 16,0 0-43-16,3 15-75 15,-3-15-53-15,3 12-31 16,1-4-16-16,-4-8 0 16,4 16 93-16</inkml:trace>
  <inkml:trace contextRef="#ctx0" brushRef="#br0" timeOffset="178303.1116">3536 9656 265 0,'3'17'106'16,"-3"-8"-10"-16,2 0-22 0,-2-9-21 15,0 13-25-15,0-13-20 16,5 10-5-16,-5-10-3 15,0 0 0-15,7 9 8 16,-7-9 5-16,0 0 3 16,0 11 1-16,0-11 3 15,0 14 2-15,0-14-1 16,-4 13-6-16,4-13-141 0,-8 8-38 16,8-8-12-16,0 0-1 15,0 0 55 1</inkml:trace>
  <inkml:trace contextRef="#ctx0" brushRef="#br0" timeOffset="179345.892">2756 11759 274 0,'0'0'171'15,"-10"0"-6"-15,10 0-70 0,0 0-41 16,0 0-51 0,11 3-2-16,2-3 1 15,4 0 0-15,2 3-1 16,7-3-3-16,4 0-1 0,5-3 1 16,4 1 0-16,6-3 1 15,2 1 0-15,3-2 0 16,1 0 1-16,4 2 0 15,-5-3 2-15,0 1 0 16,-3 3 1-16,-6 1 0 16,-3 2-1-16,-7 0 1 15,-6 0-2-15,-5 2 0 16,-5-2 0-16,-5 3 0 16,-10-3 0-16,14 0-1 15,-14 0 1-15,0 0-3 16,0 0-3-16,0 0-130 15,-14 0-35-15,14 0-8 0,-12-10-3 16,12 10 75-16</inkml:trace>
  <inkml:trace contextRef="#ctx0" brushRef="#br0" timeOffset="179918.5131">3863 11716 388 0,'-14'0'155'0,"14"0"-44"15,-9 0-33-15,9 0-60 16,0 0-12-16,0 0-1 16,18 0-1-16,1 0 0 15,5 0 0-15,7 0-3 16,8 0-2-16,5 0 0 15,6 0 2-15,2 0 0 16,0 0 0-16,-2 0-1 16,-2-4 1-16,-4 4 0 15,-7-4-3-15,-5 4-87 16,-4-4-68-16,-9 0-13 0,0 4-5 16,-8-10 0-16,2 8 166 15</inkml:trace>
  <inkml:trace contextRef="#ctx0" brushRef="#br0" timeOffset="180156.2441">4446 11657 428 0,'11'-3'168'0,"-11"3"-14"16,18 0-141-16,-3 0-12 15,0 7 3-15,-3-1-3 16,0 2-2-16,-7 2 0 15,0 2-2-15,-5 0 1 0,-7 0-1 16,-3-1 1 0,-3 2-2-16,-2-5-26 15,0 0-116-15,0 0-23 16,-10-8 1-16,6 3-8 0,-11-11 112 16</inkml:trace>
  <inkml:trace contextRef="#ctx0" brushRef="#br0" timeOffset="180886.0752">3509 10934 491 0,'-8'-8'156'0,"8"8"-54"16,0 0-38-16,0 0-61 0,-5 12-3 15,10 1-3-15,2 4 1 16,-1 10-1-16,0 4 2 16,-1 8-3-16,1 5 3 15,-2 6-2-15,0 2-1 16,-2-1 2-16,-2 1-1 16,4-3 2-16,-3-5 0 15,-1-6 0-15,5-2-1 16,-5-10 1-16,0-3 1 15,0-6 1-15,0-7-3 16,0-10-1-16,0 0-59 16,-5-10-76-16,5-3-27 15,-2-10-8-15,2-1-1 0,-3-8 106 16</inkml:trace>
  <inkml:trace contextRef="#ctx0" brushRef="#br0" timeOffset="181255.3109">3450 11060 247 0,'-8'10'167'16,"-2"-1"-15"-16,3 0-59 15,3 2-19-15,4-11-25 16,-4 13-44-16,4-13 0 0,0 0 1 15,4-8-2-15,0-4-1 16,3-4-1-16,-2-3-2 16,4-2 3-1,-2-1-1-15,1 3 0 0,-1 1-3 16,1 4 1-16,-3 4-2 16,-5 10 0-16,16-6-1 15,-7 8 0-15,1 3 0 16,0 0 1-16,4 2 1 15,0-1 0-15,1 1 0 16,-2-1-51-16,0 0-78 16,0-6-40-16,2 7-3 0,-3-7-3 15,3 0 82-15</inkml:trace>
  <inkml:trace contextRef="#ctx0" brushRef="#br0" timeOffset="181585.9343">3744 10941 422 0,'0'18'171'16,"3"-2"-28"-16,-1 0-96 16,6 5-46-16,-1 4-3 15,4 2 0-15,0 0 0 0,1-4 2 16,-2-2-1-16,0-4 3 15,-1-4 2 1,0-6 1-16,-2-7-1 16,3-5 2-16,-1-7-1 0,0-4-2 15,-2-4 1-15,4-1-1 16,-4-2-3-16,0 0-1 16,-2 1 3-16,-1 2-2 15,-1 5-13-15,-3 5-134 16,0 0-25-16,0 10-6 15,0 0-6-15,-16 6 64 16</inkml:trace>
  <inkml:trace contextRef="#ctx0" brushRef="#br0" timeOffset="182186.1369">3728 11443 423 0,'0'0'170'16,"0"0"-19"-16,0 0-124 16,11 12-27-16,-1-1 2 15,4 5-2-15,1 5 1 16,1 4 1-16,-2 4 0 16,1 5-2-16,-5 1 1 15,-1 2-2-15,-6 2 1 0,-3 1 1 16,-6 0-3-16,-3 1 1 15,-3-3-2-15,-4 2 2 16,-2-3-3-16,-2 1 3 16,2-6-2-16,1-4 1 15,0-6 3-15,3-6-5 16,3-11-5-16,11-5-83 16,-7-10-54-16,4-12-21 15,9-2 1-15,-5-10-6 16,9-2 165-16</inkml:trace>
  <inkml:trace contextRef="#ctx0" brushRef="#br0" timeOffset="182562.6989">3719 11499 359 0,'0'0'169'16,"0"0"-20"-16,-8 7-67 16,5 3-66-16,0 4-14 15,-1 0-2-15,4 1 0 16,-3 2-2-16,-1-3-1 16,4-3 1-16,0-11 3 0,0 11 2 15,0-11-1-15,11-7 0 16,-3-2 0-16,1-4 1 15,-2-1 0-15,3 1-1 16,-2 0-5-16,-1 3 0 16,-7 10 0-16,15-8 1 15,-6 8 0-15,0 7 1 16,2-1 1-16,3 2 0 16,-1-2-110-16,2-6-60 15,3 6-5-15,-4-6-4 16,1-2 39-16</inkml:trace>
  <inkml:trace contextRef="#ctx0" brushRef="#br0" timeOffset="183282.7333">2811 11843 429 0,'0'0'165'0,"0"0"-45"16,-6 11-55-16,6 3-62 15,2 7-2-15,2 5 0 16,0 11-1-16,0 6-1 16,-1 3-4-16,1 7 2 15,-1 5-3-15,-3 0 2 16,0-1 4-16,0-2-2 15,0-5 2-15,-4-6-1 16,1-5 2-16,-2-8-1 0,5-9 4 16,-2-8-9-16,2-5-81 15,0-9-63-15,-6-11-20 16,6 0 4-16,-8-8-7 16,8 3 151-16</inkml:trace>
  <inkml:trace contextRef="#ctx0" brushRef="#br0" timeOffset="183570.9328">2711 12451 343 0,'0'15'157'0,"5"0"-38"16,2 2-40-16,2 0-24 16,1-3-50-16,3-1-5 0,-3-2-3 15,1-4 0-15,0-4 0 16,-1-3-1-16,2 0 2 15,-1-9 0-15,-1 1 2 16,0-4 1-16,0 0 0 16,-3-1 0-16,2 0 0 15,-1-1 1-15,-1 1-1 16,-3 3 2-16,1 1-1 16,-1 2-1-16,-4 7-116 15,0-18-58-15,0 18 4 16,0-15-11-16,0 15 63 15</inkml:trace>
  <inkml:trace contextRef="#ctx0" brushRef="#br0" timeOffset="184239.0534">2288 12125 420 0,'0'0'174'15,"-8"9"-33"-15,8 11-108 0,0 3-34 16,0 5 1 0,3 5-3-16,-1 0 0 15,3 0 6-15,-2-5-5 16,-1-3 6-16,3-7-8 0,-1-5 7 16,-4-13-6-16,0 0 2 15,0 0-1-15,0-25-5 16,-5 0 7-16,1-9-2 15,0-6 7-15,1-5-3 16,3-1 5-16,0 3 0 16,7 6-3-16,3 9-1 15,1 10-2-15,5 15-2 16,2 10-2-16,0 11 0 16,-2 6 0-16,0 5 3 15,-2 4 0-15,-4 0-1 16,-4-1 1-16,-2-5-4 15,-4-3-4-15,0-6-117 0,0-2-46 16,0-16-2-16,-10 9-5 16,0-14 69-16</inkml:trace>
  <inkml:trace contextRef="#ctx0" brushRef="#br0" timeOffset="184743.2917">2277 12279 443 0,'0'0'171'16,"14"-9"-57"-16,-1 2-104 16,1 1-9-16,3 0 0 15,2-1-1-15,1 2 2 16,0 2-4-16,-2-1 3 0,-2 1-3 16,-4 3 1-16,1-3 1 15,-13 3 3-15,14 4-3 16,-14-4 2-16,4 11-1 15,-4-11 1-15,3 16-2 16,2-8-2-16,0 1 0 16,-5-9-4-16,14 13 3 15,-5-8-1-15,-1-3 2 16,2-2 0-16,1 0 3 16,-3-5 0-16,1 2 1 15,-9 3-2-15,14-7 0 16,-14 7 2-16,7-4 0 0,-7 4-1 15,8 9-2-15,-6-1 1 16,-2 4-1 0,4 3 0-16,-4 2 5 15,0-1-7-15,0 0 5 16,0-2-5-16,-5 2 4 0,0-3-3 16,0-4 5-16,5-9-1 15,-15 10 0-15,15-10 4 16,-15 4-1-16,15-4-3 15,-7-4-91-15,7 4-77 16,-4-9-11-16,4 9 0 16,0-22 36-16,0 11 141 15</inkml:trace>
  <inkml:trace contextRef="#ctx0" brushRef="#br0" timeOffset="192941.4717">3525 12515 320 0,'0'0'161'15,"0"0"-44"-15,0 0-41 16,-10 0-41-16,10 14-37 0,0 2 0 15,6 9-5-15,-1 4 0 16,5 6 2-16,5 4 3 16,0 0-1-16,3-2 2 15,-2-3-2 1,-1-5 4-16,0-7 0 0,-2-5-1 16,-2-9 1-16,-2-8 1 15,-2-10 1-15,-2-9 0 16,0-9 1-16,2-6-2 15,0-4 1-15,0-4 0 16,3-1 1-16,-2 4-2 16,2 6 2-16,-3 7-2 15,-2 7 0-15,1 6 1 16,-4 5-1-16,-2 8-5 0,0 0-4 16,0 0-106-16,0 0-56 15,0 0-2-15,0 0-8 16,15 2 102-16</inkml:trace>
  <inkml:trace contextRef="#ctx0" brushRef="#br0" timeOffset="193835.6381">4291 12745 288 0,'0'0'162'0,"0"-20"-23"16,-4 4-55-16,1 0-59 16,-4-4-16-16,-1 2-8 15,-5 1-5-15,1 3-3 16,-3 9 1-16,0 9-1 15,-1 11-1-15,2 6 2 16,3 8-3-16,3 3 8 16,5-2 4-16,3 2 2 15,8-7-4-15,5-7 3 16,4-9-1-16,2-9 0 16,3-10-1-16,0-9-2 15,1-8 3-15,-3-9 0 16,-2-3 2-16,-3-3-1 0,-4 3 3 15,-5 4-9-15,-2 8 1 16,-4 10-1-16,0 17 0 16,0 0-1-16,-10 20 1 15,6 8 1-15,4 4-3 16,0 3 8-16,9 1 0 16,1-3-1-16,3-3-3 15,4-9-55-15,1-11-92 16,4-5-16-16,-4-13-3 15,6-1 0-15,-7-10 166 16</inkml:trace>
  <inkml:trace contextRef="#ctx0" brushRef="#br0" timeOffset="194495.2672">4546 12665 293 0,'-7'7'160'16,"7"10"-11"-16,-5-1-100 16,5 1-50-16,5 1 2 15,2-1-4-15,3-1 2 16,3-3-1-16,2-3 2 16,-3-5 2-16,1-5 0 15,-1-5 1-15,-4-8 0 0,-4-5 2 16,-4-5-2-16,0-4 2 15,-9 1-5-15,0 0-1 16,-2 4-1-16,-2 2 2 16,0 8 1-16,2 4 0 15,2 8-3-15,9 0-3 16,0 0 2-16,0 12 4 16,8-12 1-16,3 4 0 15,5-2-2-15,0-2 0 16,4-3 2-16,-6-2 0 15,0 5-1-15,-3-5 2 16,-11 5-1-16,11 7-1 16,-11 1 1-16,0 7-2 0,0 0 0 15,0 7-1-15,0-1 1 16,4 5-5-16,0-4 1 16,4-1-1-16,2-4 2 15,3-7 0-15,2-5 1 16,5-10 3-16,-1-8 1 15,1-7 2-15,3-3-2 16,-1-2 1-16,1 2-2 16,-2 5 1-16,-1 5 1 15,-1 10 0-15,-3 8-1 16,-3 8-1-16,-4 6 2 16,-2-1-3-16,-4 2 1 15,-3-3-4-15,0-4-1 0,-3-3 0 16,-6-1 0-1,1-5 0-15,-4-4-2 16,-1-4-138-16,5 4-18 16,-6-13-2-16,11 3-6 0,-1-10 155 15</inkml:trace>
  <inkml:trace contextRef="#ctx0" brushRef="#br0" timeOffset="195272.117">5432 12805 357 0,'0'0'165'0,"19"0"-8"15,1-7-156 1,4-8 0-16,3-3 2 15,-2-7 0-15,2-2-2 16,-5-2 2-16,-4 0 0 16,-8 2 2-16,-5 4-3 0,-9 8 2 15,-6 8-1-15,-4 10-1 16,-5 9 0-16,3 8-4 16,0 7-3-16,5 2-2 15,4 1 2-15,11-1-2 16,6-5 2-16,8-5-1 15,4-6 2-15,6-9 2 16,-1-4 1-16,2-12 2 16,-1-6 2-16,-6-8 1 15,-2-2-1-15,-5-1 4 16,-4 1-1-16,-4 3-1 16,-3 7-1-16,-4 8-1 0,0 10-1 15,-7 10 0-15,2 7 0 16,0 3-4-16,4 3 1 15,1 0 0-15,-4-2 0 16,4-4-1-16,0-4 2 16,0-6 1-16,0-7 0 15,0 0 0-15,0-10-2 16,0-4-1-16,8-3 0 16,-1 4 2-16,3 0-3 15,4 7-1-15,0 6 2 16,1 3 1-16,-1 11 1 15,-2 5 0-15,-2 0-2 16,0-2 3-16,0-3 1 0,3-8-83 16,3-6-52-16,-6-13-20 15,11-5-6-15,-7-11-2 16,9 0 156-16</inkml:trace>
  <inkml:trace contextRef="#ctx0" brushRef="#br0" timeOffset="195444.8689">6076 12457 312 0,'0'0'158'0,"-4"25"-3"16,-1-2-70-16,1 9-89 15,-2 3 4-15,2 2-6 16,1 0 4-16,-1-4-7 16,0-3-73-16,-5-11-60 0,9-3-20 15,-8-16-3-15,8 0 27 16,-12-19 138-16</inkml:trace>
  <inkml:trace contextRef="#ctx0" brushRef="#br0" timeOffset="196051.2501">5959 12621 404 0,'0'0'162'16,"9"-6"-33"-16,1 0-128 15,5 2-1-15,4-2-1 16,1 1 3-16,1-1-2 15,1 3-2-15,-1-2 1 16,-3 5 1-16,-1 0-1 0,-6 0 0 16,-2 0 1-16,-9 0-1 15,10 5 1-15,-10-5 1 16,0 0-1 0,9 0 1-16,-9 0 1 0,0 0 1 15,7 14 1-15,-7-2-2 16,0 1 1-16,0 5-1 15,0 2 1-15,0-1-1 16,-5-1-1-16,5-4-2 16,0-2 0-16,0-12 1 15,0 0 0-15,0 0 2 16,0-8-1-16,0-8 1 16,0-2 0-16,0-5 0 15,0-1 0-15,0 3 1 16,0 1-2-16,0 1-1 15,0 7-1-15,0 4 0 16,0 8-2-16,0 0 0 0,16 0 1 16,-3 0-2-16,2 0 1 15,5 5 1-15,4-5 1 16,2 0 0-16,3 0 1 16,-4-4 0-16,-3 4 3 15,-4-3 1-15,-7 3-1 16,-11 0 0-16,7 18-2 15,-11 0 0-15,-5 3 0 0,4 2-2 16,-2 1-2 0,7 2-2-16,0-1 2 15,6-6 0-15,5-4 2 16,7-8-2-16,3-7-101 0,1-10-55 16,9-3-1-16,-5-13-9 15,8 2 57-15</inkml:trace>
  <inkml:trace contextRef="#ctx0" brushRef="#br0" timeOffset="196480.9933">6926 12617 412 0,'0'0'164'0,"0"0"-20"16,23-9-143-16,-1 4-1 0,6 1 3 16,4 4-1-16,-2-6-1 15,0 6 0-15,-1 0 0 16,-8 0-3-16,-4 0-109 15,-5 5-38-15,-12-5-15 16,0 0 3-16,-12-5 19 16</inkml:trace>
  <inkml:trace contextRef="#ctx0" brushRef="#br0" timeOffset="196685.5266">7014 12529 457 0,'-10'8'161'0,"7"6"-46"0,-1 3-116 16,4 3 0 0,0 3 0-16,0 0-1 15,0-2 1-15,4-2 0 16,-4-3 1-16,0-3-5 0,2-3-107 16,-2-10-42-16,0 0-7 15,8-21-6-15,6 8 40 16</inkml:trace>
  <inkml:trace contextRef="#ctx0" brushRef="#br0" timeOffset="197090.6709">7122 12404 437 0,'-18'-13'162'16,"-2"6"-47"-16,-8 7-61 15,-3 8-52-15,-3 6-6 0,-3 10 1 16,3 9 0-16,5 4 3 16,2 5-3-16,8 6-2 15,6 1-3-15,13-2 1 16,6-3 3-16,12-8-2 16,6-6 2-16,10-10 2 15,6-8 1-15,5-12 2 16,2-7 0-16,-3-11 3 15,-1-7 0-15,-4-8 3 16,-7-5-1-16,-8-3 1 16,-8-2-2-16,-9 0-1 15,-7 0-1-15,-12 5-6 16,-8 5 3-16,-9 7-5 0,-6 7 3 16,-5 6-5-16,-2 8 3 15,0 5-42-15,2 8-96 16,2-2-21-16,10 8-7 15,0-5-3-15,13 5 126 16</inkml:trace>
  <inkml:trace contextRef="#ctx0" brushRef="#br0" timeOffset="197892.0419">7642 12790 409 0,'0'0'163'0,"0"0"-14"16,24-12-146-16,-1 0 0 16,4-8-1-16,3-3-1 15,4-6 2-15,-4 0 3 16,-1-5-1-16,-9 4 0 16,-9 1-4-16,-6 5 0 15,-10 7-2-15,-9 5 1 16,-4 10-2-16,-6 7-2 15,-1 10 0-15,0 8 2 16,3 3 4-16,6 5-1 16,9-1 0-16,7-3-2 15,11-2 2-15,5-7-2 0,4-5 1 16,4-7-2-16,0-6 1 16,1 0 0-16,0-10 1 15,-2 0 2 1,-2-5-1-16,-2 1 2 0,-4 0-1 15,-3 0-6-15,0 3-5 16,-5 2-20-16,-7 9-44 16,0-9-50-16,0 9-19 15,-10 0-23-15,10 0 1 16,-10 0 128-16</inkml:trace>
  <inkml:trace contextRef="#ctx0" brushRef="#br0" timeOffset="198818.1006">5735 12539 435 0,'14'-17'168'0,"-9"2"-27"15,-5 7-143-15,0 8-3 16,-19 6-1-16,2 11-1 16,-3 8 0-16,1 3 4 15,4 3 2-15,7-1 5 16,12-7 0-16,16-8 2 16,15-8 1-16,15-9-1 15,13-11 0-15,6-4-4 16,6-4 2-16,-1 1-2 15,-9 5-2-15,-10 9-3 16,-12 12-3-16,-14 10 2 16,-14 11-4-16,-9 5 4 0,-6 3-2 15,-6 4 4-15,3-3 2 16,3-4 1-16,5-4-64 16,6-4-89-16,0-17-9 15,7-5-6-15,-3-16-7 16,4-3 169-16</inkml:trace>
  <inkml:trace contextRef="#ctx0" brushRef="#br0" timeOffset="199389.4181">5570 12278 360 0,'0'0'166'0,"11"6"-11"16,4-6-123-16,4-4-27 15,6-2-5-15,1-5 1 16,2-3 1-16,-2-2 1 16,-6-3 1-16,-5 0 3 15,-5-2-5-15,-10 4 1 16,-6 4-3-16,-7 7 1 16,-3 6 1-16,-3 10-1 0,2 7 0 15,3 3-4 1,7 5 2-16,7-1-1 15,7-1 3-15,7-5-1 16,7-5 0-16,9-9-3 16,-1-4-127-16,1-13-29 0,0 0-4 15,-10-12-2-15,-1 2 45 16</inkml:trace>
  <inkml:trace contextRef="#ctx0" brushRef="#br0" timeOffset="199653.6427">5597 11997 392 0,'0'0'165'0,"-11"-9"-6"16,11 9-152-16,11-16-3 16,3 6-2-16,4 0-5 0,-2 1 3 15,-1 2 0-15,1 7 1 16,-2 0-1-16,-3 11-1 15,-1 3 2-15,-1 3 0 16,1 2 1-16,0-1 0 16,4-4-1-16,1-7-117 15,4-2-39-15,-3-15-10 16,7-1 0-16,-5-12 33 16</inkml:trace>
  <inkml:trace contextRef="#ctx0" brushRef="#br0" timeOffset="199845.3573">5987 11816 469 0,'-3'21'162'15,"3"11"-39"-15,0 8-127 16,-2 9 4-16,2 2-1 16,-4 1-3-16,4-4 6 15,0-4-4-15,-1-7 0 16,1-9-113-16,0-8-37 15,0-20-12-15,0 0-3 16,0 0 22-16</inkml:trace>
  <inkml:trace contextRef="#ctx0" brushRef="#br0" timeOffset="200304.0702">5909 12101 455 0,'0'-10'166'0,"0"10"-38"16,19-8-129-16,-1 8-2 15,4-4 2-15,3 4 1 16,4 8-1-16,-4 0-1 16,1 4 2-16,-3 4-1 15,-4 1 2-15,-4 1 0 16,-4 1 3-16,-6-4-1 16,-1-2 1-16,-4-4 0 15,0-9 0-15,0 0-2 16,0 0-3-16,-8-7 0 15,8-5-1-15,0-1 0 16,0-2-1-16,4 0 0 0,2 1 0 16,3 2 1-16,1 0 1 15,6 3 2 1,1-1-1-16,4 2 0 16,-1 0 0-16,1 6 4 0,-3 2-1 15,-1 2 3-15,-3 8-3 16,-6 6-1-16,-2 3 0 15,-2 5-2-15,-4 2 0 16,6-3-4-16,1-1 1 16,5-5-2-16,3-4 3 15,3-8 2-15,5-5 0 16,2-3 3-16,0-4-111 16,-2-6-53-16,5 3-7 0,-8-9-6 15,3 8 30 1</inkml:trace>
  <inkml:trace contextRef="#ctx0" brushRef="#br0" timeOffset="201135.6233">8014 12536 444 0,'-6'13'166'0,"-4"0"-21"16,3 2-148-16,0 3 6 15,5 0-1-15,2-1 1 16,0-3-3-16,0-3 0 16,0-11-1-16,1 9 1 15,-1-9 0-15,6-15-2 16,-1 2 2-16,0-4 1 16,4 1 0-16,-1-1-2 15,2 5 2-15,2 6-1 16,1 6-1-16,-1 8 1 15,3 6 0-15,-2 4-2 0,1 1-1 16,-1-1 1-16,4-7-119 16,3-2-31-1,-5-9-12-15,6-5 1 16,-5-9 12-16</inkml:trace>
  <inkml:trace contextRef="#ctx0" brushRef="#br0" timeOffset="201928.4099">8286 12353 500 0,'0'0'163'0,"-5"20"-61"15,5 6-106-15,0 7 3 16,0 4-2-16,0 2 2 0,5-3-2 16,-1-2 3-1,-3-6-14-15,4-4-69 16,-2-8-27-16,-3-16-8 15,0 9 7-15,0-9 13 0,-12-19 40 16,4 2 58-16,-4 1 13 16,0-2 73-16,-2-1 26 15,0 5 7-15,3 0-6 16,2 1-12-16,6 3-43 16,3 0-57-16,10 0-3 15,5 1-1-15,5 3-2 16,6 2 3-16,0 4-1 0,4 9 0 15,-1 4 1-15,-4 4 0 16,-2 5-1 0,-6 4-1-16,-1 1 3 15,-2 1-3-15,-3-5 1 16,1-4 0-16,0-5 2 0,1-5-2 16,-1-9 3-16,2-8 1 15,0-5-1-15,-3-7 3 16,-2-4 0-16,-3-4 1 15,-3 2-1-15,-3 3 4 16,-4 3-3-16,-2 6 1 16,-1 4-3-16,7 10-1 15,-10-5-2-15,10 5-1 16,0 0 0-16,6 13-3 16,2-9 1-16,5 2 1 15,-2-2 0-15,4 1 3 16,-1-1 1-16,-1-1 0 0,0-3 0 15,-2 0 0-15,-1 0 1 16,-10 0-1-16,14-9 3 16,-14 9 1-16,4-13-1 15,-4 13 0-15,-9-12-1 16,9 12 2-16,-16-7-2 16,3 7-2-16,2 7 0 15,1 5-4-15,0 6 1 16,4 4-3-16,1 5 2 15,5 4-2-15,2 2 4 16,7-1-3-16,1-5 2 16,6-4 0-16,4-8 1 15,4-8 1-15,5-7 0 0,1-8-74 16,4-4-83-16,-8-15-8 16,7 7-3-16,-7-15-6 15,5 11 170-15</inkml:trace>
  <inkml:trace contextRef="#ctx0" brushRef="#br0" timeOffset="202496.8096">9245 12345 447 0,'0'0'168'0,"-13"18"-21"15,1 5-146-15,-3 9-4 0,3 6 2 16,-2 6 0-16,-1 0 0 16,3-4-2-16,2-5-1 15,2-5 2 1,3-8-3-16,2-9 3 0,3-13 0 15,0 0 0-15,9-26 3 16,0 2-1-16,1-7 1 16,3-2 1-16,-1 0 2 15,4 1-2-15,-1 8-2 16,2 10 2-16,1 11-2 16,0 11 0-16,1 11-2 15,0 7 0-15,1 8 0 16,1 1 2-16,-4 2-1 0,0-2-2 15,-4-6-88 1,-2-3-57-16,-11-15-14 16,-2-1-1-16,-10-19-6 15,-1 1 163-15</inkml:trace>
  <inkml:trace contextRef="#ctx0" brushRef="#br0" timeOffset="202664.8271">9118 12624 410 0,'0'0'160'16,"0"0"-15"-16,27-5-140 16,-1-3 0-16,8-3-5 0,4-1-26 15,7 1-109-15,-1-6-27 16,6 6-2 0,-8-7-6-16,7 7 102 15</inkml:trace>
  <inkml:trace contextRef="#ctx0" brushRef="#br0" timeOffset="203351.5056">9885 12682 434 0,'-10'0'161'16,"-10"-8"-45"-16,0-2-118 15,-4-3 5-15,-2-2 2 16,-3-5 2-16,-1-2 2 16,2-1-2-16,4-2 1 15,2 2-2-15,8-1-3 16,5 4 1-16,9 0-3 16,9 6 1-16,5 2-4 15,5 5 3-15,1 4-1 16,-2 3-3-16,-4 11 2 15,-8 5-4-15,-9 8 3 16,-7 3-2-16,-6 9 2 16,-3 2-3-16,1 1 0 0,1-2 3 15,5-4-2-15,6-6 3 16,9-6-3-16,8-5 1 16,6-9 1-16,4-7 0 15,5 0 2-15,3-9 0 16,4-3-29-16,5-2-107 15,-4-14-23-15,9 5-4 16,-6-10-5-16,7 4 105 16</inkml:trace>
  <inkml:trace contextRef="#ctx0" brushRef="#br0" timeOffset="203896.4859">10165 12434 470 0,'-12'16'159'16,"5"8"-54"-16,-1 5-110 16,2 6 4-16,-1 1-4 0,3-2 3 15,1-5 2-15,-1-4-1 16,4-5 3-16,0-8 1 16,0-12 0-16,0 0-1 15,-6-20 1-15,6-5 1 16,-4-9 2-16,4-8-4 15,0-7 0-15,9 4-3 16,0 2 2-16,7 9-2 16,-2 10 3-16,5 8-4 15,-2 13 1-15,1 9 2 16,-3 7-2-16,-5 1 3 16,-2 4-3-16,-5-4 2 15,-3-2-4-15,0-1 1 0,3-3-4 16,-1 1 2-16,3-1 0 15,5 4 0-15,2 0 1 16,3 3 1-16,2 3 2 16,-2 3 1-16,0 2-1 15,-1 1 1-15,-5 2-1 16,-3-2-2-16,-6 0 0 16,-4-3-4-16,-5-1 2 0,-2-2-2 15,-6-5 2 1,-2-2 0-16,-4-2 3 15,-2-5 2-15,-1-4 3 16,-1-4 2-16,0-5-1 0,2-5-80 16,4-6-81-16,-6-11-8 15,11-1-6-15,-11-11 27 16,10 9 143-16</inkml:trace>
  <inkml:trace contextRef="#ctx0" brushRef="#br0" timeOffset="205679.6118">14197 8821 273 0,'0'0'126'16,"0"0"-26"-16,0 0-14 15,0 0-23-15,-4 10-34 0,4-1-25 16,0 3-1-16,0 4 1 16,0 2-1-16,0 3 0 15,0 6-2-15,4 1 0 16,-4 1 0-16,4 1 0 15,-4-2-1-15,4-1 1 16,-2-3 0-16,1-1 1 16,-1-8-1-16,2-3 2 15,-4-12-1-15,0 0-3 16,0 0-61-16,9-2-57 16,-9-14-27-16,2-1-6 15,-4-8-5-15,4 2 86 16</inkml:trace>
  <inkml:trace contextRef="#ctx0" brushRef="#br0" timeOffset="207383.9727">14186 8811 323 0,'4'-11'98'16,"-4"11"-8"-16,10-5-15 0,-3 2-22 15,3 3-30-15,3-4-22 16,-2 4 0-16,5 0 0 16,3 0 0-16,1 0-1 15,2 0 3-15,1 0-3 16,4-2 1-16,1 2 0 16,1-4 0-16,1 4-1 15,-1-4-1-15,0 0 2 0,-1 4-2 16,0-2 2-16,3-1-2 15,-1 3 1-15,2-6-1 16,-2 4 2 0,2-2-2-16,3 4 0 0,-3-3 0 15,1 3 0-15,-2 0 0 16,2 0 1-16,-1 0-1 16,0 0 0-16,-2-2 1 15,0 2 1-15,2-4 0 16,-4 4 0-16,3-4-2 15,-1 4 1-15,-3 0 0 16,-1 4 0-16,4-1-2 16,0-3 2-16,-1 4-1 0,3-4 1 15,-2 4 1-15,2-4-2 16,2 3 1-16,-3-3-1 16,-1 3 3-16,-1-3-3 15,1 3 3-15,-2-3-4 16,2 4 3-16,-1-4 0 15,2 0 1-15,-1 3-1 16,1-3-1-16,-1 5 1 16,3-5-1-16,-6 4 0 15,0-4-1-15,-2 6 2 16,-4-6-2-16,3 5 2 16,-3-3 0-16,2 1 0 15,-1-3-1-15,-1 4 1 0,3-4 0 16,0 0-2-16,1 0 1 15,0 2 0 1,0-2 0-16,0 0 0 16,-1 0 1-16,2 0-1 0,-1 3 0 15,3-3 1-15,-2 4-1 16,3-4 2-16,-1 0-2 16,-1 2 0-16,2-2 0 15,0 2 0-15,1-2 0 16,1 4 0-16,-1-4 0 15,4 2-1-15,-1-2 1 16,-1 3 0-16,2-3 0 16,-4 3-2-16,0-3 1 15,-3 2 2-15,-1-2-2 16,-2 4 1-16,-1-4-1 16,-3 3 0-16,3-3 1 15,-3 3 0-15,1-3 0 0,0 3-1 16,1-3 1-16,-1 3 0 15,2-3 1-15,0 0-2 16,2 3 1-16,1-3 1 16,0 0-1-16,-1 0 0 15,0 2 1-15,0-2-1 16,-2 4-1-16,-1-4 1 16,-2 0 0-16,1 0 0 15,-1 0 0-15,2 0 0 16,-1 0 0-16,1 0 0 15,2 0 1-15,1 0-1 16,0 0 1-16,0 2-1 16,0-2 0-16,-1 0 0 0,-1 3 1 15,-1-3 0-15,-5 0-1 16,-2 0 1-16,1 0-1 16,-2 0 1-1,-1 0 0-15,2 0 0 0,-1 0-1 16,1 0 0-16,0 3-1 15,3-3 2-15,-2 0-1 16,-1 2 0-16,0-2 1 16,-3 0-1-16,1 3 3 15,-3-3-2-15,0 0 2 16,0 0-1-16,2 0-1 16,-1 0 0-16,0 0 0 15,-1 0 0-15,1 0-1 0,0 0 1 16,-2 0-2-16,-2 0 1 15,-7 0 0-15,12 0 0 16,-12 0 0-16,0 0 1 16,9 0-2-16,-9 0 1 15,0 0 0-15,0 0 0 16,0 0 0-16,0 0-1 16,0 0 1-16,0 0-1 15,8-8 1-15,-8 8-1 16,0 0 0-16,0 9-1 15,0-9 1-15,-5 16 1 16,5-3-1-16,-4 3 1 0,1 3 0 16,-2 2 3-16,-1 6-2 15,-1 0 1-15,1 2-1 16,-1-1 1-16,-1 1 0 16,2-2-1-16,2-2-1 15,-1-4 1-15,5-5-5 16,-1-2 7-16,1-4-6 15,0-10 5-15,3 8-2 16,-3-8-56-16,0 0-83 16,0 0-17-16,-21-13 1 15,7 6-13-15,-16-9 147 16</inkml:trace>
  <inkml:trace contextRef="#ctx0" brushRef="#br0" timeOffset="207950.0249">15845 8987 370 0,'0'0'139'0,"0"0"-38"16,7-10-36-16,-7 10-56 15,21-3-6-15,-4 3-1 16,5 0 0-16,4 0-1 0,5 0-2 16,0 0 1-16,1 0-1 15,-1 0 2-15,-5-3-1 16,-2 3 1-16,-6-4-2 16,-5 4-1-16,-13 0-90 15,0 0-46-15,0-12-14 16,-7 4-3-16,7 8 3 15</inkml:trace>
  <inkml:trace contextRef="#ctx0" brushRef="#br0" timeOffset="208256.5695">16089 8892 222 0,'-5'-16'150'0,"5"8"-24"16,-2 0-46-16,-1-1-16 15,3 9-33-15,-16-11-28 16,2 6-1-16,-1 5 0 16,0-3-1-16,-1 3-1 15,0 0 0-15,3 5-1 16,2-2 0-16,11-3 0 16,-9 6 2-16,9-6 0 15,0 0 0-15,9 6-1 16,-9-6 2-16,12 4 0 15,-12-4-1-15,10 0-2 16,-10 0-79-16,0 0-51 0,0 0-20 16,0 0-1-16,0 0-2 15,0 0 137-15</inkml:trace>
  <inkml:trace contextRef="#ctx0" brushRef="#br0" timeOffset="208505.0001">15930 8879 414 0,'-3'-8'132'0,"3"8"-46"16,0 0-42-16,0 0-41 15,3 15-2-15,-3-1 1 16,0 7-1-16,0 2 0 0,0 5-1 16,0 1 2-16,0 1-2 15,0-3 2 1,0-4-1-16,0-4 1 0,0-6-2 15,0-13-1-15,0 0-82 16,8 0-45-16,-8-14-21 16,10 0-4-16,-7-6-2 15,9 3 133-15</inkml:trace>
  <inkml:trace contextRef="#ctx0" brushRef="#br0" timeOffset="208940.0005">16093 8854 367 0,'-18'-14'117'0,"0"2"-31"0,-5 2-16 16,-2 3-42-16,-5 3-26 15,-5 4-1-15,1 7 1 16,-3 4-2-16,-1 5 3 15,-1 5-1-15,5 5-1 16,3 2 1-16,9 3 2 16,6 1-1-16,10 0 2 15,12 0-1-15,10-4 0 16,10-3-1-16,9-5 1 16,6-5-2-16,4-6 2 0,7-7-3 15,-1-4-1-15,-1-6 1 16,-5-6-2-1,-5-4 1-15,-6-5-1 0,-5-4 0 16,-12-2-2-16,-8-1 1 16,-9-1-1-16,-10 4 1 15,-5 1 0-15,-7 3 0 16,-5 5-1-16,0 6-45 16,-1 6-83-16,-2-1-23 15,6 7-5-15,-2-2-8 16,7 5 130-16</inkml:trace>
  <inkml:trace contextRef="#ctx0" brushRef="#br0" timeOffset="213355.2101">14197 8821 308 0,'-7'0'91'15,"7"0"-4"-15,0 0-8 16,0 0-12-16,0 0-30 16,0 0-38-16,11-6 1 15,0 6-2-15,4-4 2 0,6 4 0 16,7-4 1-16,1 4 0 15,5-2 0-15,4 2 1 16,1 0-1-16,2 0 0 16,3 0-2-16,-2 0 3 15,1 0-3-15,-2 0 1 16,-1 0-1-16,0 0 0 16,-2 0 0-16,-2-2 1 15,-3 2 0-15,-2 0-1 16,-3 0 1-16,-1 0 0 15,-4 0 0-15,-1 0 1 16,0 0 0-16,-1 0 0 0,3 0 0 16,2-6 0-16,2 1 0 15,2 1-1-15,1-1 0 16,2 0 1-16,-2 0-1 16,3 1-1-16,0 0 0 15,-4 4-1-15,0-2 1 16,-2 2 0-16,1 0 1 15,-1 0 0-15,1 0-1 16,-4 0 1-16,1 0 3 16,3-4-2-16,0 4 1 15,1-5-2-15,-4 5 2 16,3-3-2-16,-1 3 3 16,-2 0-3-16,-2 0-1 15,-2 4 1-15,-2-2-2 16,-1 3 3-16,1-3-2 0,0-2 1 15,5 3-2-15,-1-3 3 16,4-3 1-16,1 1-1 16,2 2 1-16,0-5-2 15,-1 5-1-15,-1 0 2 16,-4 0-1-16,1 5 0 16,-2-3-3-16,-1 2 3 15,-1-4 0-15,1 4 0 16,-1-4 1-16,0 0-1 15,1 0 0-15,0 0 0 16,-1 0 0-16,1-3 0 16,0 3 0-16,0-4 0 15,2 4 0-15,3-4 0 16,1 4 3-16,1-5-4 16,1 5 1-16,2-4-1 0,-2 4 1 15,0 0-1-15,-2 0 0 16,1 0-1-16,-5 0 0 15,2 4 1-15,-4-4 0 16,2 5 0-16,0-3 0 16,-1-2 0-16,-1 5 0 15,-1-5 1-15,-2 0-1 16,0 3 2-16,-1-3-1 16,0 0 1-16,-1 0-1 15,-1 3 0-15,-2-3 0 0,1 3 0 16,2 0-1-1,-1-3 0-15,-1 6 1 16,2-6-1-16,-1 7 1 0,4-7 0 16,0 5 0-16,0-5 0 15,3 0 0-15,1 2 0 16,-1-2 0-16,1 0 0 16,0 0 0-16,-3 0 0 15,-1 0 0-15,2 0 0 16,-3 0 1-16,-3 0 0 15,1 4-1-15,0-4 0 16,-1 2 1-16,-3-2-1 16,1 0 1-16,0 0-2 15,0 3 1-15,2-3 0 16,-1 0 1-16,2 0 0 16,1 0-1-16,0 0 0 0,1 0 0 15,-3 0 1-15,-2 0-1 16,0 0 0-16,-2 0 0 15,-2 0 0-15,-1 0 0 16,0 0-1-16,-1 0 2 16,0 0-2-16,1 4 1 15,-2-4 0-15,1 0 0 16,-9 0 0-16,17 0 0 0,-17 0 1 16,16 0-1-1,-16 0 0-15,12 0-1 16,-12 0 1-16,10 0-1 15,-10 0 2-15,0 0 0 16,8 0-1-16,-8 0-1 0,0 0 2 16,0 0 1-16,0 0-1 15,0 0-1-15,9 0 0 16,-9 0 0-16,0 0 1 16,0 0 2-16,0 0 0 15,0 0 2-15,0 0-3 16,0 0-67-16,-17-4-86 15,5 4-4-15,-14-9-9 16,2 2 10-16,-9-10 154 16</inkml:trace>
  <inkml:trace contextRef="#ctx0" brushRef="#br0" timeOffset="214608.2318">17831 8841 315 0,'0'0'119'0,"0"-13"-17"15,0 13-21-15,0-9-37 0,0 9-39 16,0 0-2 0,0 0-2-16,0 0 2 15,0 0-2-15,0 0-1 16,0 0-2-16,0 0 3 0,4 12-1 16,-2-3 1-16,2 3 0 15,0 3 0-15,0 4 1 16,0 2-1-16,-1 5 1 15,-3 1 1-15,2 5-3 16,-2 1 1-16,0 0-1 16,0 0 2-16,3 1-8 15,-3 0 0-15,0-1 0 16,5 1-1-16,-5-4 2 16,5 0-1-16,-3 1 1 15,-2-3-1-15,3 3 7 16,-3-1 0-16,6 0 1 15,-2-1-1-15,-1 0 0 0,-1 2 0 16,3-2 0-16,-1 0 0 16,-1-1-1-16,0-1 2 15,1-2-5-15,-1-1 0 16,0-1 0-16,1-2 1 16,-4-1 0-16,4-1-2 15,-4 0 2-15,4-2-2 16,-4-1 5-16,0-1 0 15,2-1-1-15,-2 0 0 16,0-2 0-16,0 0 1 16,0 0-1-16,0-2 1 15,0 1-1-15,0-1 2 0,0-1-2 16,0 1 0-16,0-2 1 16,0-8-1-16,0 14 0 15,0-14 0-15,0 9-1 16,0-9 1-1,0 11 0-15,0-11 0 0,0 10 0 16,0-10 0-16,-2 12 0 16,2-12-1-16,-2 13 2 15,2-13-1-15,0 10-1 16,0-10 1-16,-5 8 1 16,5-8 0-16,0 0 2 15,0 0 0-15,0 0-1 16,0 0 0-16,0 0-75 0,7-12-80 15,-9-3-6-15,2 7-7 16,-6-10 72-16,6 6 94 16</inkml:trace>
  <inkml:trace contextRef="#ctx0" brushRef="#br0" timeOffset="217097.2998">17940 10000 339 0,'-10'0'109'0,"10"0"-7"15,0 0-24-15,0 0-56 16,0 0-22-16,0 0-1 16,0 0 0-16,7 0-1 15,-7 0 0-15,17 0 2 16,-4 0 0-16,4 0 0 16,2 0 1-16,5 0 0 15,3 0 0-15,3 0 0 16,0 0 0-16,4 0 1 15,-3 0 0-15,3 0 0 16,1 0 0-16,0 0 0 16,4 0 1-16,-2 0 0 0,1-4-1 15,2 4 0-15,-2-4-1 16,-2 4 0-16,-1-4 1 16,-2 4 0-16,-2-4-2 15,-1 4 0-15,-1-3 1 16,1 3 1-16,-1-3-1 15,1 3 0-15,-2-4 0 16,-1 4-1-16,-1-2 1 16,2 2 0-16,-2-4-1 0,-1 4 0 15,3-4 0-15,-2 4 0 16,5 0 0-16,-1 0 0 16,2 0 0-16,-6 0 0 15,-1 0 0-15,0 4-1 16,-1-1 1-16,-3-1 0 15,-1-2 0-15,2 4 0 16,0-4 0-16,2 0 0 16,1 0 0-16,1 0 0 15,3-3 1-15,-1 3-1 16,-1-2-1-16,3 2 1 16,-1-3-1-16,-2 3 1 15,0 0 0-15,-2 0-1 16,-3 0 1-16,1 0 0 15,0 0-1-15,-4 0 2 0,-2 0-1 16,-2 0 0 0,-3 0 1-16,-1 3-1 0,-2-3 0 15,-9 0 0-15,0 0 1 16,8 0 0-16,-8 0 1 16,0 0 1-16,0 0-1 15,0 0 0-15,0 0-2 16,-10-11-117-16,10 11-35 15,-13-8-13-15,13 8-4 16,-6-22 80-16</inkml:trace>
  <inkml:trace contextRef="#ctx0" brushRef="#br0" timeOffset="218192.939">21603 8349 405 0,'0'0'103'0,"0"0"-18"16,0 0-38-16,-10 8-44 15,10-8-4-15,-17 15 4 16,3-4-2-16,-4 3 1 16,-3 2-2-16,-3 3 2 15,-2 3 0-15,-3 1-3 16,-6 4 4-16,1 1-5 15,-1 3 3-15,1 2-2 16,-3-1 2-16,1 4 0 0,-1 0-2 16,2-1 4-16,0-2-4 15,0-1 5-15,1 0-5 16,4 0 3-16,1-2-2 16,2-3 1-16,0 0 0 15,1 0 0-15,-1-1-1 16,0-1-1-16,0-1 4 15,-1 0-1-15,-1-1 0 16,1 0-2-16,0-2 2 16,-1 1-4-16,4-1 1 15,-1 1 0-15,2 0-2 16,-1-1 0-16,3-1 1 16,0-1 1-16,1 0-3 15,0-1 6-15,-1 0-1 16,2 0 0-16,-3-2-1 15,1 3 2-15,-3 0 0 0,-1 2-2 16,-2 1 4-16,2 1-3 16,-2 1 2-16,0 1-2 15,0-1 2-15,1-1-3 16,0 1 2-16,2-2-1 16,1 1 0-16,-1-2-4 15,-1-1 5-15,-2 2-4 16,2-2-4-16,0 0 3 15,-1 0-2-15,1 1 2 16,-1 0-2-16,0-1 5 0,3 0-6 16,1-2 7-16,1 0 0 15,3-4 2 1,3-4 4-16,4-4-6 16,12-6-1-16,0 0-122 0,14-18-30 15,5-8 0-15,19-2-6 16,5-19 82-16</inkml:trace>
  <inkml:trace contextRef="#ctx0" brushRef="#br0" timeOffset="219092.3653">21566 8412 371 0,'0'0'98'0,"0"0"-13"16,0 0-19-16,0 0-30 15,0 0-35-15,0 0 2 16,0 0-3-16,0 9 1 15,0-9-1-15,-8 18 2 0,4-3-1 16,1 4 0-16,-1 5-1 16,0 5 1-16,0 4-1 15,2 3 1-15,2 6 1 16,0 2-3-16,0 2 2 16,0 0 0-16,0-2 1 15,2 0-2-15,-2-4 1 16,0-1-1-16,0-4-1 15,0-4 1-15,4-2 0 16,-4-3 0-16,0-3-1 16,3-3 2-16,-3-3-1 15,0-1 0-15,0-5-1 16,-4 0 2-16,4-11-1 0,-5 12 0 16,5-12 0-16,-4 10-1 15,4-10 1 1,0 0 1-16,-6 9 0 15,6-9-1-15,0 0 1 0,0 0 0 16,-8 5 2-16,8-5-1 16,0 0-1-16,0 0-1 15,-6-8-129-15,6 8-23 16,0-15-8-16,5 4-7 16,-9-16 94-16,4 3 73 15,-1-2 0-15,1 5 0 16,0-1 0-16,-4 1 0 15,4 6 0-15,-2 3 0 0,2 12 0 16</inkml:trace>
  <inkml:trace contextRef="#ctx0" brushRef="#br0" timeOffset="250997.9554">19820 12662 443 0,'-10'3'116'0,"10"-3"-15"0,0 0-19 15,-9 0-32-15,9 0-51 16,0 0-4-16,0 0-1 16,0 0-1-1,0 0-1-15,0 0 1 0,6-10 3 16,-6 10 1-16,0 0 1 15,0 0 1-15,0 0-1 16,9-3 2-16,-9 3-2 16,10 0 2-16,1 0-1 15,-1-5 0-15,4 2 1 16,4-1-3-16,4 0 1 16,3-4 0-16,3 1 0 15,3-3 1-15,4 2 1 0,3-4 0 16,0 1-2-1,3-3 2-15,-2-2-47 16,1 2-72-16,-2 3-29 16,-4-5-15-16,1 7 1 0,-8-3 71 15</inkml:trace>
  <inkml:trace contextRef="#ctx0" brushRef="#br0" timeOffset="251893.0068">19796 12720 403 0,'0'0'146'0,"0"0"-45"15,0 0-27-15,0 0-36 16,0-13-47-16,0 13 6 15,8-11-1-15,-8 11 5 16,8-7-1-16,-8 7 0 16,10-4 0-16,-10 4 0 15,12 0 1-15,-12 0-1 16,14 5 0-16,-4-5 2 16,1 6-1-16,2-1-2 0,-1-1 2 15,3 0-2-15,4 0 0 16,1-4 0-16,3 0-1 15,2 0-1-15,2-6 2 16,5 3 0-16,0-4-3 16,-1 0 3-16,0 1 0 15,2-1 0-15,-2 0 1 16,1 1-1-16,-2-3-1 16,1 1 1-16,0-1 1 15,0-2 0-15,-1 1-1 16,1 0 1-16,-1-1 0 15,0 0-1-15,0 1 0 16,0-2 1-16,1 2-2 0,0-1 1 16,4 1 0-16,3-3 0 15,0 1-1-15,3-1 2 16,0-1-2-16,4 0 3 16,0-3 0-16,-1 1 0 15,1-3 0-15,-2-1-3 16,0-2 4-16,0 1-3 15,1-2 2-15,-5-1-4 16,-3 0 1-16,-1 1-18 16,-4 4-85-16,-6-1-39 15,-2 7-17-15,-10-3-2 16,-2 9 39-16</inkml:trace>
  <inkml:trace contextRef="#ctx0" brushRef="#br0" timeOffset="252897.0399">20834 12515 303 0,'15'0'147'0,"-1"0"-33"16,1-5-36-16,6-1-24 15,2-1-51-15,2-3 1 16,4-1-2-16,1-1 0 16,1 1-1-16,-1-3 1 15,0-3-1-15,0 2-3 16,4-2 2-16,-3-2-3 0,1-1 5 16,0 0-5-16,-2 0 3 15,4-1-3-15,-4 3 3 16,-1-2 1-16,-3 2-1 15,-1 2 1-15,-3 0-3 16,-1 3 5-16,-1 0-3 16,-4 0 1-16,2 1 0 15,-3 0 0-15,0-1-1 16,-1 1 1-16,-1-1 0 16,-1-1-1-16,-2-1 1 15,0 1-1-15,-3-2 2 16,0 3 0-16,-4 2 0 15,-3 0 1-15,0 11 3 16,4-14 2-16,-4 14 0 0,0 0-1 16,0 0-2-1,-9-4 0-15,9 4 1 16,0 0-3-16,-6 14-1 0,6-14-3 16,-5 11 1-16,1-3 1 15,4-8 1-15,-10 19-2 16,2-7 2-16,-4 3 0 15,0-1-2-15,-6 3-1 16,-3 1 0-16,-2 3-2 16,-2 0 3-16,-2 1-2 15,-6-2 1-15,2 2-2 16,-3-1 3-16,0 4-1 0,0-2 2 16,0-2 1-1,3 1-3-15,0-4 3 16,2 1-3-16,0-2 4 15,-1 0-4-15,0-3 4 0,-1-2-4 16,-2 1-1-16,-3-1 2 16,-2 0-1-16,1 0 2 15,-2-1-1-15,0 1 0 16,3-1 0-16,-2 2 1 16,0 0 0-16,0-1 1 15,-2-2-2-15,-1 2 2 16,-3-2-2-16,-2-1 4 15,-3 0-2-15,-5-1 1 16,-3 2-1-16,-3 5-2 16,0 0-1-16,1-1-98 15,0 0-57-15,11 4-11 16,-1-8-5-16,13 3-1 0</inkml:trace>
  <inkml:trace contextRef="#ctx0" brushRef="#br0" timeOffset="254086.0244">19850 12646 346 0,'-10'-4'116'0,"10"4"-6"16,0 0-16-16,0 0-23 16,0 0-48-16,0 0-22 15,0 0-3-15,0 0 4 16,0 0-3-16,0 0 2 15,0 0 1-15,14 10-2 16,-14-10 2-16,13 12-1 16,-6-4-1-16,1 0-2 15,2 0 0-15,4-3-1 16,3 1 0-16,1-2-1 16,4-4 0-16,4 3 1 15,1-3 0-15,2-3 0 16,1-1 1-16,2 0 0 0,0 0 2 15,1 1-1-15,-1-1 0 16,2 4-1-16,-2-5-1 16,-1 0 3-16,1 2-2 15,-2-3 2-15,-1 0-2 16,-1-1 0-16,2 0 0 16,-3-2 1-16,2 1 0 15,-4-1 0-15,1 3 1 16,-2-1-1-16,1 2 0 15,-4-1 3-15,2-1-2 16,2-1 0-16,-1 2 0 16,4-2 0-16,-1-2-1 15,3 0 1-15,-1 2-1 0,-3-2 0 16,-1 1 1-16,0 1 0 16,-1 2 0-1,-4 0 1-15,4-1-2 16,-3 1 2-16,-1 0 0 0,0-2 0 15,3 2-1-15,-2-2 1 16,1-1 0-16,-1 0-1 16,0 0 2-16,0-1 0 15,0-5-2-15,3 5-3 16,-2-5 4-16,0-1-6 16,1 2 5-16,-1 0-3 15,-2-1 3-15,1 2-4 16,-3 2 4-16,1-2 0 0,0 2 0 15,-3-1 1 1,0 1 0-16,3-2 0 16,-1-1-1-16,-1 2 1 15,2 0 0-15,-3 0 1 0,4-2-1 16,-5 3 2-16,3-5-3 16,-2 3 2-16,-1-1-1 15,1-3 0-15,-2 2-2 16,1-1 2-16,-1 2-1 15,0 1 0-15,-2 3 0 16,-3 1 1-16,-1 3 2 16,-8 6 1-16,10-7 2 15,-10 7 3-15,0 0 0 16,0 0 0-16,0 0-1 16,0 0 0-16,0 0-3 15,-10 0-8-15,10 0-136 16,-19 3-35-16,8 2-5 0,-11-9-8 15,2 8 83-15</inkml:trace>
  <inkml:trace contextRef="#ctx0" brushRef="#br0" timeOffset="260659.209">14182 11974 454 0,'-17'-8'155'15,"7"8"-49"-15,0 0-51 16,1 7-50-16,9-7-2 15,-9 13-4-15,9-13-1 16,6 12-1-16,3-7 1 16,2-1 0-16,4-4 1 0,-2 0 0 15,0-4 1 1,-1-4 0-16,-4-3 2 16,-3-3 0-16,-2-1 0 15,-3 1 2-15,-5 2 0 0,-1 3-1 16,-6 7 1-16,-1 4-1 15,-2 7 0-15,1 3-1 16,2 0-3-16,5 2-2 16,3-1-1-16,8-4-52 15,6 0-94-15,3-9-15 16,6-2-5-16,-2-11-7 16,11 0 108-16</inkml:trace>
  <inkml:trace contextRef="#ctx0" brushRef="#br0" timeOffset="261603.3166">17899 11889 408 0,'0'0'154'0,"-16"-12"-19"15,8 9-127-15,-1 3-3 16,-1 0-2-16,1 7-1 16,-1 3-2-16,2 2 0 15,0 2-1-15,4 0 0 0,4-1-2 16,4-4 2-16,6-2 0 15,3-7 0-15,3 0 3 16,0-7-1 0,0-3 1-16,-3-1-2 0,-3-2 4 15,-5 1-2-15,-5 3 1 16,0 9-1-16,-17-6 1 16,5 9-1-16,-1 5 0 15,1 3 1-15,2 2-6 16,5 0-1-16,5-2-130 15,7 0-20-15,-7-11-13 16,25 2-3-16,-9-13 69 16</inkml:trace>
  <inkml:trace contextRef="#ctx0" brushRef="#br0" timeOffset="262444.5865">21678 11924 283 0,'-15'-9'156'0,"0"9"-7"0,0 0-72 16,-1 0-74-16,2 4 0 16,3 1-2-16,2 2 0 15,9-7-2-15,-5 12 0 16,5-12-1-16,14 8 0 16,-5-6 2-16,1-2-1 15,-3 0 4-15,-7 0-4 16,13-3 3-16,-13 3-1 15,0-9 1-15,0 9 1 16,-5-9 0-16,5 9-1 16,-9-8-2-16,9 8 2 15,-9 0-1-15,9 0 0 16,0 0-2-16,0 0 1 0,-5 7-4 16,5-7-82-16,10 0-69 15,3 0-5-15,-3-13-11 16,11-3 63-16</inkml:trace>
  <inkml:trace contextRef="#ctx0" brushRef="#br0" timeOffset="264641.9339">19756 12450 315 0,'-5'-10'159'0,"-2"-12"-6"16,7-7-73-16,3-9-74 0,5-15-1 16,7-11-4-16,5-14 2 15,7-8 0-15,7-8 2 16,7-2-1-16,1 3 0 15,0 7-1-15,-1 13 0 16,-6 13 0-16,-5 17-54 16,-5 13-70-16,-14 9-34 15,-11 21-1-15,0 0-8 16,0 0 64-16</inkml:trace>
  <inkml:trace contextRef="#ctx0" brushRef="#br0" timeOffset="265053.6282">19690 12191 413 0,'12'10'153'0,"-3"-1"-23"0,3 5-132 16,0 3 4 0,2 2-1-16,-2 0-1 15,-1 1 0-15,-2 0 1 16,-3-2 3-16,-2-3-3 0,-1-2 4 16,-3-4-2-16,0-9 3 15,3 9-2-15,-3-9 0 16,0 0-1-16,7-9-3 15,-7 9 4-15,5-11-5 16,-5 11 2-16,7-16-4 16,-1 7 4-16,-1-2-2 15,5-3 0-15,0-5-88 16,5-1-65-16,-2-11-5 16,8 0-9-16,-4-10 10 15,9 0 158-15</inkml:trace>
  <inkml:trace contextRef="#ctx0" brushRef="#br0" timeOffset="265606.1277">20295 11012 415 0,'-5'16'162'16,"-2"2"-4"-16,5 10-148 15,5 5-10-15,3 5-1 16,2 1 2-16,2 2 0 15,0-2-1-15,0-8 1 16,-2-2-1-16,-2-8 2 16,-6-6-1-16,0-5 1 15,0-10-3-15,-12-6-1 16,5-5 2-16,-3-7-1 16,0-5 1-16,0-4 0 15,1-5 0-15,3-6 0 16,6-1 1-16,5-2 1 0,7-1-2 15,4 1 1-15,6 5-2 16,3 8 1 0,-1 8 0-16,0 12 0 15,-5 11 0-15,-4 11-1 0,-8 9 1 16,-7 6-1-16,-3 3 1 16,-8 1 0-16,0-5 1 15,-4-3-2-15,2-9-1 16,1-6-40-16,5-10-71 15,2-10-26-15,5-4-15 16,3-13-3-16,7 0 15 16</inkml:trace>
  <inkml:trace contextRef="#ctx0" brushRef="#br0" timeOffset="265822.9884">20529 10821 396 0,'0'10'158'0,"0"5"-20"16,4 7-95-16,0 2-41 16,-2 7 3-16,2 0-4 15,-1 2 1-15,-1-1-3 16,-2-4-1-16,3-1-11 16,1-6-79-16,-2-8-35 15,-2-13-23-15,13 3-6 16,-3-12-4-16,-4-13 116 15</inkml:trace>
  <inkml:trace contextRef="#ctx0" brushRef="#br0" timeOffset="265990.3912">20662 10933 358 0,'0'11'153'16,"0"5"-23"-16,3 2-71 15,-3-1-50-15,6-3-7 16,-6-2-3-16,0-12-84 15,0 0-39-15,9 3-19 16,-9-18-8-16,5-3-2 16,-5-10 99-16</inkml:trace>
  <inkml:trace contextRef="#ctx0" brushRef="#br0" timeOffset="266129.3454">20651 10743 437 0,'0'0'154'0,"-14"3"-48"0,14-3-103 15,-2 9-3-15,2-9-61 16,11 15-71-16,-11-15-21 16,19 10-8-16,-7-10 0 15,6 7 129-15</inkml:trace>
  <inkml:trace contextRef="#ctx0" brushRef="#br0" timeOffset="266469.4906">20869 10841 444 0,'9'13'159'0,"-3"2"-52"16,4 0-106-16,3 4 7 16,-3-3-6-16,1-2 0 15,-2-3 0-15,1-5 2 16,3-9-2-16,2-7-3 15,2-12-4-15,4-8 0 16,3-9 0-16,2-6 1 16,3-1-3-16,-1 0 0 15,-2 5 1-15,-5 6 1 16,-2 8 6-16,-6 8-1 16,-4 7 3-16,-9 12-2 15,0 0 0-15,0 0-66 0,-8 0-89 16,2 8-7-16,-9-8-6 15,15 0 22-15,-22-10 145 16</inkml:trace>
  <inkml:trace contextRef="#ctx0" brushRef="#br0" timeOffset="270306.0204">16087 12872 523 0,'0'0'179'0,"-8"0"-3"0,11-9-179 16,7-6 0-16,7-5 2 15,8-5 0-15,9 2 1 16,4-2-2-16,7 4 1 16,4 7-1-16,-1 5 1 15,0 9-1-15,-4 5-1 16,-9 9 1-16,-1 2-1 15,-10 4 3-15,-7 0-2 16,-2 0 1-16,-9-3 0 16,-2-1 2-16,-4-1-2 15,0-4 1-15,0-2-2 16,0-9-15-16,-7 5-118 16,7-5-36-16,-13-22-3 0,8 6-5 15,-5-9 7-15</inkml:trace>
  <inkml:trace contextRef="#ctx0" brushRef="#br0" timeOffset="270629.4878">16394 12474 502 0,'-3'13'176'0,"3"15"-1"16,3 10-174-16,-3 12-3 15,2 6 4-15,2 9-5 16,-3 7 5 0,4-3-5-16,-2-2 4 0,-1-8-3 15,-2-7 6-15,3-13 3 16,0-4-3-16,-3-10-2 15,3-13-1-15,-3-12-69 16,6-9-106-16,-6-13-1 16,5-6-11-16,-5-8-7 15,10-6 122-15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5.49207" units="1/cm"/>
          <inkml:channelProperty channel="Y" name="resolution" value="2107.20264" units="1/cm"/>
          <inkml:channelProperty channel="F" name="resolution" value="6.57793E-7" units="1/dev"/>
          <inkml:channelProperty channel="T" name="resolution" value="1" units="1/dev"/>
        </inkml:channelProperties>
      </inkml:inkSource>
      <inkml:timestamp xml:id="ts0" timeString="2022-05-03T07:28:12.8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6">
        <inkml:traceFormat>
          <inkml:channel name="X" type="integer" max="2786" units="cm"/>
          <inkml:channel name="Y" type="integer" max="1579" units="cm"/>
          <inkml:channel name="T" type="integer" max="2.14748E9" units="dev"/>
        </inkml:traceFormat>
        <inkml:channelProperties>
          <inkml:channelProperty channel="X" name="resolution" value="101.08853" units="1/cm"/>
          <inkml:channelProperty channel="Y" name="resolution" value="101.93674" units="1/cm"/>
          <inkml:channelProperty channel="T" name="resolution" value="1" units="1/dev"/>
        </inkml:channelProperties>
      </inkml:inkSource>
      <inkml:timestamp xml:id="ts1" timeString="2022-05-03T07:28:58.496"/>
    </inkml:context>
  </inkml:definitions>
  <inkml:trace contextRef="#ctx0" brushRef="#br0">18844 10900 374 0,'0'0'123'0,"-6"-11"-15"16,6 11-18-16,0 0-23 16,0-10-31-16,0 10-33 15,0 0-1-15,0 0-4 16,0 0 2-16,8-7-2 16,-8 7 2-16,0 0-2 15,12 0 1-15,-12 0-1 16,13 2 1-16,-6-2 2 15,3 5-1-15,-1-1 1 16,3 0-1-16,2 0 2 0,0-1-1 16,0 0-1-1,2 1 0-15,0 0 1 0,3 1-1 16,1-1 2 0,-2 0 1-16,0 1-3 0,1 0 2 15,0 1-1-15,0 0 1 16,-2 1 0-16,2-1 0 15,-1 1-2-15,-1 1 1 16,2-1-2-16,-1-1 1 16,-1 2 1-16,4-1-1 15,-4 0-1-15,0 0 0 16,2 1 0-16,-3-2 0 16,-1 2 2-16,4 1-3 0,-4-3 2 15,1 3-1-15,2-1 1 16,-2 3-1-16,2-2 1 15,-2 1-1-15,1 0 0 16,1 0 1-16,0 0 1 16,0-2-3-16,-1 3 1 15,1-3 0-15,1 2 0 16,2-1 1-16,-3-1 0 16,2 0-2-16,-1 0 0 15,1-2 2-15,2 0 0 16,-2 1-1-16,1 0 0 15,-1-1 0-15,1 1 0 16,-1-1 0-16,0 1 1 0,-3 1-1 16,1-3 0-16,0 2 0 15,0-1 1-15,0 1-1 16,-1-1 1-16,1-1 3 16,1 0-4-16,-1 3 4 15,-1-2-4-15,0 2 4 16,-2-1-4-16,3 1 3 15,-3 0-2-15,2-1 0 16,0 1-2-16,0 0 2 16,2-1 1-16,-2 0-2 15,1 1 1-15,0 0-2 16,0 0 2-16,0 0-2 16,-1-1 2-16,2 2-2 0,-3-3 1 15,2 2-1 1,-2-1 2-16,-1 1 0 15,0-1-2-15,0 1 1 16,0-1 2-16,-3 0-1 0,2 1-1 16,2 0 0-16,-3 0 1 15,1-1-2-15,3 2 2 16,-4-2 0-16,2 1-2 16,-1 0 0-16,-2-1 1 15,-1 0-1-15,1 1 1 16,-2-1 1-16,0-1-1 15,0 3-1-15,1-4 3 0,-1 1-2 16,0 1 0-16,-1-1 0 16,0 0-1-1,1 0 1-15,0-1 1 16,0 0-2-16,-1 0 1 16,1 0-1-16,0 0 2 0,0 0-1 15,0 0-1-15,0-2 2 16,1 2-2-16,-1-2 1 15,0 1 1-15,0 0 0 16,0 0-1-16,0-2 0 16,0 1 2-16,-1 1-3 15,0-4 3-15,-9 0-1 16,15 6 0-16,-15-6-1 0,10 4 1 16,-10-4 0-1,11 5 0-15,-11-5 0 16,9 4-1-16,-9-4 2 15,8 5-2-15,-8-5 1 0,0 0 1 16,0 0 0-16,0 0 1 16,8 3 1-16,-8-3 1 15,0 0-1-15,0 0 0 16,0 0-104-16,0 0-60 16,-11-18-7-16,11 18-6 15,-14-25 13-15</inkml:trace>
  <inkml:trace contextRef="#ctx0" brushRef="#br0" timeOffset="1614.033">20776 11760 308 0,'0'0'157'15,"0"0"-37"-15,0 0-29 16,0 0-31-16,0 0-47 15,0 0-16-15,9-7-1 16,-9 7-1-16,8 0 0 16,-8 0 0-16,11-4 3 15,-1 0-1-15,0 1 3 16,2-2 2-16,1-2-4 16,2-1 2-16,2 0-1 15,1-2 0-15,-1 0 0 16,2-1 0-16,1-2 0 15,2 0 0-15,-1-1 1 0,2-1 4 16,-1 1-3-16,3-1 1 16,-1-2-1-16,1 2 1 15,0-1-2-15,0 0 2 16,0 1-2-16,-1 2-2 16,1-2 1-16,0 1 2 15,0 0-1-15,-1-1 0 16,1 1-1-16,-1-1 2 15,0-2-2-15,-3 2 0 16,3 0 2-16,-3-1-3 16,3 0 2-16,-3 1-1 15,-1 0 1-15,0 2-1 0,-1 0 1 16,1 2-1-16,-2-1-1 16,-1 3 2-16,-2-1 0 15,1 0 0-15,1-1 1 16,-1 1-1-16,-1-1 0 15,3 1 1-15,-2-1-1 16,0 0 1-16,-1 1-2 16,3-1 2-16,-3 1-2 15,0 1 1-15,-4 0-1 16,3 1 0-16,-2-1 0 16,2 0 2-16,-3 1-1 15,2-1 0-15,-1-1 0 16,2 0 0-16,0-1-1 0,0 0 1 15,1 2-1-15,0-1 0 16,-1-1 0-16,0 2 2 16,-1 1-2-16,1 0 4 15,-3-1-2-15,3 2 0 16,-4 0 2-16,0 0-1 16,1 1 0-16,-2-1-2 15,0 2 1-15,0-1-1 16,-9 6 1-16,14-10-1 15,-14 10-1-15,13-9 0 16,-13 9 1-16,15-8 0 16,-6 3-1-16,-1 0 0 15,2-1 0-15,0 0 1 0,1 1 0 16,-1-1 1-16,-1 2-1 16,-1 0 1-16,-8 4-1 15,13-8 1 1,-13 8-1-16,8-4 0 0,-8 4 0 15,0 0 0-15,0 0 0 16,0 0 0-16,0 0 3 16,0 0 0-16,0 0 0 15,0 0-33-15,0 0-104 16,-7-11-25-16,7 11-5 16,-14-4-8-16,14 4 96 15</inkml:trace>
  <inkml:trace contextRef="#ctx0" brushRef="#br0" timeOffset="2661.3167">21478 11577 366 0,'-5'-11'162'15,"5"11"-26"-15,-9-12-58 16,-1 8-73-16,3 4-2 15,-3 6-2-15,-3 3 1 16,-1 6-2-16,2 3 1 16,-3 4-2-16,0 2 2 0,2 3-3 15,3 1 0-15,5-1 2 16,1-2-3-16,8-3 0 16,4-4-2-16,4-3 2 15,3-4-3-15,5-2 4 16,-1-9-2-16,2 0 3 15,1-11 0-15,-2-5-1 16,-3-3 5-16,-2-6-2 16,-1-1 3-16,-5-1-1 15,-4-1 2-15,-5 5-2 16,-4 0 1-16,-5 7 0 16,-1 2-4-16,0 6 1 15,0 3-41-15,-1 5-88 0,11 0-33 16,-14 6-4-16,14-6-5 15,-9 11 86-15</inkml:trace>
  <inkml:trace contextRef="#ctx0" brushRef="#br0" timeOffset="2893.0471">21432 11663 321 0,'5'12'164'16,"5"-3"-11"-16,-3 0-69 15,3 2-83-15,3 3 2 16,-1-2-2-16,2 3 0 16,0-2-3-16,-2 0 2 0,2 0 2 15,-1-1-2-15,-5-2 2 16,2-3-4-16,-10-7 0 16,12 5-92-1,-12-5-43-15,12-6-25 0,-9-7-3 16,4 3-3-16</inkml:trace>
  <inkml:trace contextRef="#ctx0" brushRef="#br0" timeOffset="3311.1844">21651 11571 455 0,'0'0'158'0,"12"0"-53"15,-7 9-103-15,-2 3 0 16,-1 4 2-16,-2 2-1 16,0 1-1-16,-2 1 0 0,-1 0-1 15,-2-1-3-15,3-1 3 16,-3-1-2-16,2-3 0 16,1-2 0-16,2-2-1 15,0-10-1-15,0 12-1 16,0-12 2-16,10 3-1 15,0-6 0-15,2-2 1 16,5 1 0-16,0-3 0 0,3 0 0 16,0 0 2-1,4 1 0-15,-3 2 0 16,-1-1 0-16,-1 2 0 16,-1 1 0-16,-2 2 1 0,-2-5-1 15,-2 3-1-15,-2 2 2 16,-10 0-1-16,13-3-45 15,-13 3-80-15,0 0-28 16,0 0-9-16,0 0-1 16,-13 5 105-16</inkml:trace>
  <inkml:trace contextRef="#ctx0" brushRef="#br0" timeOffset="3754.7049">21254 11967 393 0,'0'0'159'0,"12"3"-39"15,3-3-66-15,8 0-56 16,3 0 0-16,4 0 1 16,6 0 2-16,3-4-1 0,1 2-2 15,-1 2 2-15,-1-4-2 16,-3 4 2-16,-4-4-1 15,-2 4 0-15,-5 0 0 16,-4 0 0-16,-4 0 2 16,-1 0-1-16,-5-3 2 15,0 3-3-15,-1-5 1 16,-9 5-47-16,10-8-85 16,-10 8-27-16,0 0-7 15,0 0-1-15,0 0 122 16</inkml:trace>
  <inkml:trace contextRef="#ctx0" brushRef="#br0" timeOffset="4132.0428">21437 12082 454 0,'-7'9'146'16,"4"4"-51"-16,0 3-60 0,1-2-33 15,2 2 1 1,0-1-4-16,3-2-1 0,5-2-3 15,1-2 2 1,3-2-2-16,5-4 2 0,0-3-1 16,2 0 2-16,-2-5 1 15,3-2 0-15,-3-1 1 16,-2-3-3-16,-3-2-102 16,-1 1-36-16,-7-4-19 15,4 4-2-15,-8-3 25 16</inkml:trace>
  <inkml:trace contextRef="#ctx0" brushRef="#br0" timeOffset="4364.0744">21558 12099 408 0,'-2'18'154'16,"-7"2"-43"-16,1 2-53 0,0 5-54 15,-4-2-3-15,2 3-2 16,0 2 3-16,-1-3-4 15,-2-3 3-15,5 1 0 16,-1-7 2-16,3-1-4 16,1-5 4-16,2-2-6 15,3-10-2-15,0 0-93 16,0-11-53-16,8 2-13 0,-8-11-8 16,7 6 23-1</inkml:trace>
  <inkml:trace contextRef="#ctx0" brushRef="#br0" timeOffset="9963.3278">10967 6198 328 0,'0'0'143'0,"0"0"-23"16,0-9-24-16,0 9-22 15,0 0-42-15,0 0-30 16,-12-12-5-16,12 12 4 16,-9-8-5-16,9 8 4 15,-10-9-1-15,10 9-2 16,-15-5-1-16,5 5-1 15,0 4 5-15,-1 1-5 16,-3 1 5-16,3 3-5 0,-3-2 7 16,1 1-2-1,0-1 4-15,1 0-3 16,0-3-2-16,1 1 3 16,0-2-1-16,0 2 1 0,0 0-2 15,-3 1 0-15,2 1-1 16,-1 3 2-16,-1-1-2 15,-1 2 1-15,2 2-3 16,1-1 2-16,-3 1 0 16,5 0-1-16,0 0 1 15,0 1 0-15,0-1 0 16,0 0 0-16,1 3 0 16,-1-1 1-16,0 3-1 0,2-1 1 15,-1 2-1 1,1-2 1-16,1 1-1 15,-1 1 1-15,2-1-2 16,2 0 4-16,-1-1-3 0,3 3 2 16,-1 0-1-16,3 2-5 15,-5 0 3-15,5 1-3 16,0-1 3-16,0-1-3 16,5 0 2-16,0-1-3 15,0 0 2-15,-1-3 4 16,3 2 0-16,1 0 0 15,-2-1-2-15,2 0 2 16,-1 3-1-16,2-2 2 0,0 1-2 16,1-2 1-16,1 0-1 15,2-1 1 1,-1-2 0-16,3 0 1 16,3-3-1-16,-2 0 0 0,2-3 1 15,-1 0 0-15,-2-1-1 16,0-2 0-16,0 0 0 15,-2 2-1-15,-3-1 0 16,0-1 1-16,-3 1-1 16,3 1 2-16,-1-1 0 15,1-1 0-15,0-1 0 16,1 1 1-16,1-2 0 16,0-1 0-16,-2-1-2 15,0-2 1-15,-1 3 0 16,-9-3 0-16,11 3 0 15,-11-3 0-15,0 0 1 16,9 3-1-16,-9-3-1 0,0 0-104 16,0-9-50-16,0 9-9 15,0-11 0-15,0 11 4 16</inkml:trace>
  <inkml:trace contextRef="#ctx0" brushRef="#br0" timeOffset="10470.6169">10823 7097 345 0,'0'0'161'16,"0"0"-21"-16,0 0-71 15,-7-6-41-15,7 6-31 16,0 0 1-16,0 0 0 16,0 0-1-16,2 8 1 15,-2-8 0-15,0 0 2 16,8 10 1-16,-8-10 1 16,11 8-1-16,-3-5 0 15,2 2 0-15,2 0-1 16,2 1 0-16,1 0 0 15,0 0-1-15,1 0 0 0,-2 1 0 16,-3 0-2-16,1 1-1 16,-5 1-1-16,-3-2-2 15,-4 3 2-15,-4-1-2 16,-1 2 1-16,-6-1 0 16,-2 0 3-16,-2 0-2 15,0-2 5-15,-1-1 1 16,1 0 0-16,0-1-1 15,1-2 2-15,4 1 0 16,0-3 1-16,10-2 1 16,-11 3 1-16,11-3-109 15,0 0-52-15,-3-11-4 16,3-3-7-16,10 5 55 0</inkml:trace>
  <inkml:trace contextRef="#ctx0" brushRef="#br0" timeOffset="11950.8287">15188 6278 355 0,'0'0'151'15,"0"0"-18"-15,0 0-41 16,0 0-14-16,0 0-34 16,0-9-33-16,0 9-3 15,0 0-3-15,12-3-3 16,-12 3-1-16,16 0-2 15,-2 0 0-15,0 0-1 16,6 2 1-16,2 1-1 16,2 3 0-16,4 2 1 0,1 2 0 15,2 0 0-15,0 5 0 16,1 1 1-16,0 2 0 16,-2 0 0-16,0 2 0 15,-1-1 0-15,0 1 1 16,-2 0-1-16,-3 0 0 15,0 0 0-15,-4-1-1 16,0 1 2-16,-2 0-1 16,0-1 0-16,-4 0-3 15,0-2 2-15,-3 4-11 16,-1 0-3-16,-1 1 3 16,-5 0-3-16,-4 3 3 15,0 1-1-15,0 1 1 0,-4 0-1 16,0-1 12-16,-2-1 1 15,-3 2 0-15,2-3 1 16,-2-1-2 0,0-1 1-16,-1-1 0 0,0-1 0 15,0-2 0-15,0 0-1 16,0-2 0-16,-3 0 1 16,2 0-1-16,0-2 1 15,-3 0-2-15,-2 1 2 16,-3-2-1-16,3 1 1 15,-3-1-3-15,1 0 3 16,1 0-2-16,3-2-3 16,-1 0 3-16,3-2-3 0,-1-2 3 15,3 0-3-15,0-1 5 16,0 0-5 0,1-2 5-16,-1-1 2 15,3-3-1-15,7 0-1 0,-14 6 1 16,14-6 0-16,-12 4 0 15,12-4 0-15,-9 0-60 16,9 0-64-16,-6-9-29 16,6 9-5-16,0-14 1 15,0 14 72-15</inkml:trace>
  <inkml:trace contextRef="#ctx0" brushRef="#br0" timeOffset="12362.7919">15493 7126 470 0,'-4'9'152'0,"4"-9"-32"16,-11 16-101-16,6-6-24 15,-1 4-2-15,-3 1 1 16,2 0 3-16,0 0-2 15,-1-1 2-15,3-2-2 16,0-2 6-16,2-1-4 0,3-9 5 16,-4 9 2-16,4-9 0 15,0 0 0 1,10 7 0-16,-10-7-1 16,19 0 0-16,-9 3-1 0,4-3 0 15,-2 0-1-15,2 0 1 16,-4 0-1-16,0 0-2 15,-10 0 0-15,9 0 0 16,-9 0-1-16,0 0 0 16,0 0 0-16,0 0-2 15,0 0 1-15,-9 0-128 16,9 0-30-16,-5-6-8 16,5 6-3-16,-8-21 64 0</inkml:trace>
  <inkml:trace contextRef="#ctx0" brushRef="#br0" timeOffset="14954.1163">11297 9871 345 0,'2'-8'94'15,"-2"8"-4"-15,0 0-9 16,0-9-21-16,0 9-26 0,0 0-29 16,0 0-4-16,0 0-1 15,0 0-1-15,-2 9 0 16,2-9 0-16,0 14 1 16,0-2 0-16,0 5 1 15,0 2 1-15,0 4 0 16,2 3 0-16,-2 4 1 15,0 2-2-15,0 2 2 16,0 2-1-16,4 0 2 16,-4 0-4-16,4 1-1 15,-4-1 2-15,0 0-2 16,2-3 2-16,-2 1-2 16,0 0 1-16,0-1-1 0,0-2 2 15,0-2 1-15,-2 2-2 16,2-3 2-16,0 0-2 15,0-2 2-15,-3-2-1 16,3-1 1-16,0-2-2 16,-4 1 2-16,2-3-1 15,-2 0 0-15,3 0 0 16,1-3-1-16,-5 1 4 16,5-1-4-16,-4-2 3 0,4-2-3 15,-2-2 4 1,2-10-3-16,0 9 4 15,0-9-5-15,0 0-3 16,0-17-55-16,0 0-109 0,5 0-5 16,-5-10-8-16,3 3 3 15,-3-11 177-15</inkml:trace>
  <inkml:trace contextRef="#ctx0" brushRef="#br0" timeOffset="15970.1564">14776 10238 349 0,'0'0'129'0,"0"0"-10"15,0 0-28-15,0 0-27 16,0 0-44-16,-9 0-20 16,9 0-1-16,0 11 1 15,0 1 3-15,0 4-3 16,0 2 5-16,2 6-1 15,1 4 2-15,1 4-2 0,-1 3 3 16,-1 3-2 0,1 2-3-16,-1-1 0 0,-2 1-1 15,3-1 1 1,-3-3-2-16,3-5 1 0,-3 1-1 16,0-8 2-16,0-1 3 15,0-6-4-15,0-3 5 16,0-4-6-16,0-10 6 15,0 11-4-15,0-11 5 16,0 0-6-16,0 0-8 16,0-12 3-16,2 1-141 15,4 2-25-15,-6-7-9 0,3 3-2 16,-3-9 24-16</inkml:trace>
  <inkml:trace contextRef="#ctx0" brushRef="#br0" timeOffset="17554.77">10697 10152 454 0,'4'-15'164'0,"-4"15"-68"0,0 15-98 16,-4 6 1-16,0 9-2 15,0 7 1-15,2 5-1 16,-2 2 3-16,0 1 0 16,2-5 3-16,2-6-1 15,0-9 1-15,0-11 0 16,0-14 0-16,0 0-2 15,6-17 1-15,-2-9 1 16,1-7-3-16,-5-6 1 16,5-1-2-16,-5 1 2 0,0 3-2 15,0 4 2-15,-4 7-1 16,4 7-1-16,0 6 1 16,0 3-1-16,0 9 1 15,16-10-1-15,-2 7 0 16,4 1 0-16,-1 2 1 15,3 0-1-15,-1 5 1 16,-3 5-1-16,-1 5 1 16,-6 5 1-16,-4 7-1 15,0 4-2-15,-5 4 1 16,0 2 0-16,0-2 2 16,0-2-1-16,0-5 2 15,0-4-2-15,0-8 1 0,0-8 0 16,0-8-71-16,10 0-72 15,-10-13-21 1,9 1-4-16,-5-7-5 16,6 4 167-16</inkml:trace>
  <inkml:trace contextRef="#ctx0" brushRef="#br0" timeOffset="17919.0188">10942 10365 333 0,'0'15'162'16,"0"5"-15"-16,0 0-91 16,0 1-53-16,0-2 1 0,0-4-2 15,3-1 0 1,-3-4 1-16,0-10 0 16,2 10 0-16,-2-10-1 15,-2-10 0-15,2-3 0 0,-4-4 0 16,4-5-1-16,1-1-1 15,3 1-3-15,2 1 2 16,4 5-1-16,2 8 1 16,0 8-1-16,1 10 1 15,-3 8 2-15,-2 7-1 16,0 2 1-16,-4 6-1 16,-2-2 1-16,-2-1-2 15,0-6 1-15,0-5-3 16,0-6-106-16,0-13-41 15,0 0-15-15,-7-8-2 16,7-2 42-16</inkml:trace>
  <inkml:trace contextRef="#ctx0" brushRef="#br0" timeOffset="18128.4763">10917 10511 330 0,'0'0'164'0,"-10"3"-12"16,10-3-94-16,0 0-54 15,17-8-2-15,-5 6-1 16,3-3-1-16,0 2 0 16,4-1-1-16,-2-1 1 15,2 2 1-15,-5 3-1 16,-3-3-1-16,-2 3-103 16,-9 0-58-16,14 0-4 0,-14 0-6 15,0 0 66-15</inkml:trace>
  <inkml:trace contextRef="#ctx0" brushRef="#br0" timeOffset="19083.1576">15069 10313 466 0,'0'-9'155'0,"0"1"-45"16,0 8-77-16,0 0-33 16,-5 14 0-16,3 6 0 15,-2 8 2-15,1 5-2 16,3 2 3-16,-5 3 0 0,2-3-4 15,3-5 4-15,0-6-1 16,0-7 3-16,0-9-3 16,0-8 1-16,4-10 0 15,-4-9-2-15,5-6 1 16,-3-3-3-16,2-7 1 16,-4 0-2-16,7 3 1 15,-4 3-3-15,7 4 4 16,-5 5-3-16,7 10 3 15,-3 1-2-15,4 9 2 16,1 0 0-16,-1 7-1 16,1 1 2-16,0 1-2 15,-1 3 3-15,-2 1-2 0,-1 2 2 16,-2 1-4-16,-2 1 3 16,-2 1 0-16,-1 2 0 15,-3-1-1-15,4 0 0 16,-4 0 0-16,4-4 1 15,-4-1 0-15,2-5-1 16,-2-9-33-16,0 0-98 16,10 0-33-16,-10 0-3 15,13-25-3-15,-2 13 50 16</inkml:trace>
  <inkml:trace contextRef="#ctx0" brushRef="#br0" timeOffset="19611.1314">15374 10466 498 0,'-4'21'163'0,"4"4"-66"15,0 2-93-15,-1-1-2 16,1-1 0-16,0-5 0 16,0-4 1-16,0-6 0 15,0-10 0-15,0 0-2 16,0-12 0-16,1-6 0 15,-1-6 0-15,5-4-1 16,-1-1-1-16,5 0 0 16,1 3-1-16,1 6 2 0,4 5-1 15,-1 6 0-15,0 9 0 16,-2 4 1-16,-3 4-1 16,-3 4 0-1,-6 2 1-15,-2 1-1 0,-6 0 1 16,-2-3-1-16,0 0 1 15,0-3 0-15,2-1 1 16,8-8-1-16,-7 10 0 16,7-10 1-16,7 10-1 15,5-1 1-15,-1 1-1 16,4 2 1-16,-1 2-1 16,2-1 0-16,-3 2 0 15,-6 0 0-15,-2 0 1 16,-5-1-1-16,-6-1 1 15,-4-1 0-15,-5-1 0 0,-1-3-1 16,-3-1 1 0,-1-3 0-16,1-4 0 0,3 0-3 15,-2 0-133-15,2-10-29 16,16 10-12-16,-16-27-3 16,16 11 54-16</inkml:trace>
  <inkml:trace contextRef="#ctx0" brushRef="#br0" timeOffset="22246.5937">11273 9791 308 0,'0'0'100'16,"0"0"-14"-16,0 0-12 15,9-2-18-15,-9 2-20 16,10 2-31-16,-10-2-3 16,12 7-1-16,-2-4 0 15,0 0-1-15,1 1 1 16,2 0 0-16,2-2 1 15,4 3-1-15,1-5 0 16,1 4 1-16,3-4-1 16,1 4-1-16,0-4 0 15,0 5 1-15,-1-2-2 16,0-1 1-16,0 2 0 16,-1-1 1-16,2-1-1 0,2 2 1 15,0 0 0-15,1 0 0 16,0-1 0-16,1 1 0 15,0 0 0-15,2 0-1 16,-4 1 2-16,0 0 0 16,-2-1 0-16,0 1-1 15,2-1 1-15,-2 1-2 16,1 0 0-16,0 0 2 16,1 0-2-16,-1-1 0 15,0 1 0-15,-1 0 1 16,1 0 1-16,-1-1 0 15,-1 1 1-15,1 0-1 16,-1 0-1-16,1 0 1 0,0 0 0 16,0 0-1-16,2-1-1 15,1 1 0-15,-1 0 0 16,0-1 0 0,-2 0 1-16,3 0 0 0,-2-2-1 15,-1 1 1-15,0 1 0 16,-1-1 0-16,1 1 0 15,0-1 1-15,1 1-1 16,2 1 1-16,2 0 0 16,0 0 0-16,1 0 0 15,3 0 1-15,-1 2-2 16,-2-1 0-16,3-1 1 16,-4 1-1-16,-2-1-1 0,0 1 1 15,0-1 0-15,-2 1-1 16,2-2 0-16,-2 2 1 15,4-1 1 1,-2 0 0-16,0 1 0 0,1 0 0 16,0-1 0-16,0 1 1 15,0-2-2-15,-1 2 2 16,1-1-2-16,1 1-1 16,-1-2 1-16,1 1 0 15,-1-1 0-15,-3 0 1 16,2 1 0-16,-3-1-1 15,1 0 0-15,-2 0 0 0,4 0 0 16,2 1 0-16,0 0-1 16,0 0 1-16,1 0-1 15,-1-1 0 1,-1-1 1-16,0 0 0 16,-2 1-1-16,1 0 0 0,-2-1 1 15,2 1-1-15,-1 1 0 16,3-1 0-16,-1 1 0 15,1 1 0-15,-5 0 3 16,0 0-3-16,0 0 3 16,-2-1-2-16,0 0 2 15,0 0-3-15,0 0 3 16,-1 0-4-16,3-3 1 0,-1 3 0 16,-3-5 1-16,2 6-1 15,-3-6 1 1,-1 2-1-16,-1-2 1 15,2 0 0-15,-2 0-1 0,3 0 1 16,-2 4-1-16,2-4 1 16,0 2-2-16,0 2 2 15,-2-4-1-15,-2 5 0 16,-1-5 1-16,-1 0-1 16,-3 3 1-16,-2-3-1 15,1 0 1-15,-1 0-1 16,-2 0 0-16,-8 0 1 15,13 2-1-15,-13-2 0 16,13 0 1-16,-13 0-1 16,12 4 1-16,-12-4 0 15,8 0-1-15,-8 0 1 16,0 0 0-16,9 0 0 0,-9 0-1 16,0 0 1-16,0 0 0 15,0 0 0-15,0 0 1 16,0 0-1-16,0 0-3 15,0 0-129-15,-12-14-37 16,12 14-11-16,-22-20-5 16,22 20 40-16,-14-17 144 15,14 17 0-15,-11-15 0 16,11 15 0-16,0 0 0 16,0-8 0-16,0 8 0 15,0 0 0-15</inkml:trace>
  <inkml:trace contextRef="#ctx0" brushRef="#br0" timeOffset="29998.9122">3885 9780 253 0,'0'0'104'0,"0"0"-11"15,0 0-12-15,0 0-10 16,0 0-13-16,0 0-17 16,0 0-37-16,0 0-4 15,0 0-1-15,0 0 1 16,0 8 0-16,0-8-4 15,0 0 4-15,0 14-3 16,0-14 3-16,0 14-3 16,4-6 4-16,-4 4-4 15,0-1 3-15,0 3 3 16,0 2-3-16,0-1 2 16,0 4-1-16,0-1 2 15,0 2-3-15,-4 1 2 16,4 0-3-16,0 1 2 15,-2 0-1-15,2 1 1 16,0-1-1-16,0 0 0 16,0-1 0-16,-3 1 0 0,3-1 1 15,0-2-1-15,0 0-1 16,0-2 1-16,0 2 2 16,0 0-3-16,3-1 2 15,-3 0-2-15,0 0 3 16,2-1-2-16,-2 1 3 15,0 0-3-15,0-2-1 16,0 2 3-16,0-2-3 16,-2 2 1-16,2-2-2 0,0 1 2 15,0 0-1 1,-3-2 1-16,3 1-1 16,0 0 2-16,0 1-2 15,-3-2 1-15,3 2 0 0,0-1-1 16,0 1 0-16,0-1 1 15,3-2-1-15,-3 1 1 16,0-1 1 0,0 0 0-16,0 0-2 0,0-1 2 15,-3 0-1-15,3-2 0 16,-3 2-2-16,3-3 2 16,-2-3-2-16,2-7 2 15,0 13-1-15,0-13 0 16,-4 8 1-16,4-8 1 15,0 0 0-15,0 9 1 16,0-9 0-16,0 0 0 16,0 0 2-16,0 0 1 0,0 0 0 15,0 0 0-15,0-8-5 16,0 8-139-16,0-19-22 16,6 11-9-1,-9-8-3-15,6 6 90 0</inkml:trace>
  <inkml:trace contextRef="#ctx0" brushRef="#br0" timeOffset="32140.6653">7335 10251 191 0,'0'0'98'15,"0"0"-12"-15,0 0-2 16,-4-8-4-16,4 8-4 15,0 0-22-15,0 0-32 16,0 0-22-16,0 0 0 0,0 0-1 16,0 0 0-16,0 0 0 15,-3 10 1-15,3-10 0 16,0 11 2 0,-4-1 0-16,4 2-4 0,0 1 3 15,-3 3-2-15,3 3 1 16,0 2-2-16,-3-1 1 15,3 5-2-15,0 1 3 16,0-1 3-16,0 3-3 16,4 2 2-16,-4 0-1 15,2 0 0-15,-2-2 0 16,0-1 0-16,0-2-1 16,4 1 0-16,-4-4-1 0,0-2 2 15,0 0-2-15,-4-1 2 16,4-1 2-16,-6-1-3 15,6-2 2 1,-5 0-3-16,1-1 4 0,3-1-2 16,-3-5 3-16,4-8-2 15,0 13-1-15,0-13 2 16,0 0-1-16,0 0-80 16,0-15-79-16,7 1-11 15,-7-10-7-15,11 2 40 16,-5-10 135-16</inkml:trace>
  <inkml:trace contextRef="#ctx0" brushRef="#br0" timeOffset="32918.8666">7690 10375 330 0,'0'0'167'0,"0"0"-20"16,0 0-91-16,-6 10-56 15,6 5-1-15,0 3 0 16,-4 5-1-16,4 2 3 15,0 3-2-15,0 0 2 0,0-1-1 16,0-2 1 0,0-4-1-16,0-6 1 15,0-4-1-15,0-11 1 16,0 0 0-16,0 0-1 16,0-13 0-16,-2-4 1 0,2-5-2 15,-4-4-1-15,1-2 1 16,3-3-2-16,-5 2 2 15,5 2-1-15,-1 4 1 16,1 5-1-16,0 4 2 16,1 4-1-16,-1 10 1 15,0 0 0-15,10-6-1 16,-10 6 0-16,14 4 0 16,-3 0 2-16,2-2-2 15,1 1 1-15,0 2 0 16,3 1 1-16,-3 2 1 15,-1 3 0-15,0 5 0 0,-3 2 1 16,-2 3-1-16,-2 3 1 16,-4 1-2-16,-2 0 0 15,3 0 0-15,-3-3-1 16,0-3 0-16,0-6 2 16,2-3-1-16,-2-10 0 15,0 0-3-15,12-4-79 16,-9-10-68-16,6 1-16 15,-4-6-5-15,4 3 30 16,-4-7 140-16</inkml:trace>
  <inkml:trace contextRef="#ctx0" brushRef="#br0" timeOffset="33152.4873">7953 10479 334 0,'0'19'167'16,"-4"0"-19"-16,-1 2-103 16,3 2-41-16,-1-1-3 15,3-2 1-15,-4-3-1 16,4-3-1-16,0-5-1 16,0-9-1-16,0 0-69 15,7-9-58-15,-7-7-19 16,6 2-16-16,-6-7-3 15,5 4 147-15</inkml:trace>
  <inkml:trace contextRef="#ctx0" brushRef="#br0" timeOffset="33558.4754">7939 10473 396 0,'-5'-13'153'16,"9"4"-49"-16,-4 9-68 15,14-14-36-15,-3 9 0 16,0 0 0-16,3 2 0 15,2 3 1-15,-2 0 0 16,-4 5 0-16,0 2-1 16,-5 6 0-16,-5 1 1 15,0 2-1-15,-1 1 0 16,-4-1-1-16,0 2 1 0,1 0 0 16,0-4 1-16,4 1-1 15,0-2 0 1,4-1 1-16,2 0-1 15,2-2 0-15,-1 0 0 0,2-1 0 16,-1 0 1-16,-8-9 1 16,10 14 0-16,-10-14 0 15,0 13 0-15,0-13 0 16,-8 13 1-16,-1-6-2 16,-2-1 1-16,0-2-1 15,-3 0 1-15,2-4-1 16,-1 0-1-16,2-5-3 15,1-4-135-15,-1-8-28 0,7 1-8 16,-6-11-5 0,2 6 124-16</inkml:trace>
  <inkml:trace contextRef="#ctx0" brushRef="#br0" timeOffset="34582.9326">3417 10023 423 0,'0'0'165'0,"0"0"-22"16,0 16-144-16,0-1 1 16,5 7-1-16,-2 3 2 15,-1 6-3-15,2-1 3 16,-3 3 1-16,3-2-1 0,-1-3 1 15,-3-5-1-15,3-6 2 16,-3-4 0-16,0-13-1 16,0 8 0-16,0-8-3 15,-7-20 3-15,1 4-3 16,-1-4 2-16,1 0-2 16,1-1 0-16,0 1 0 15,1 3 0-15,4 3 1 16,0 4-1-16,6 3 0 15,-6 7 0-15,17-16 0 16,-5 9 1-16,3 3-3 16,3-2 1-16,-2 3 0 15,-1 3 0-15,0 3 1 0,-2 5 0 16,-3 4-1-16,-3 6 0 16,-2 4 2-16,0 2 1 15,-1 1 0 1,-1 3-1-16,0-3 2 0,1-3-1 15,-2-3 2-15,1-5-4 16,1-4-84-16,-4-10-60 16,0 0-18-16,7 0-3 15,-7-12-5-15,8 2 171 16</inkml:trace>
  <inkml:trace contextRef="#ctx0" brushRef="#br0" timeOffset="34982.1935">3638 10283 306 0,'-5'13'164'0,"5"4"-8"16,0 2-79-16,0-1-73 15,5 2-2-15,-5-1 2 16,2-4-4-16,-2-1 3 15,5-6-1-15,-5-8 1 16,0 0 0-16,0 0 0 16,5-8 0-16,-5-9-1 0,2-6 4 15,1-3-5-15,2-2 2 16,0 3-6 0,4 2 1-16,0 6-3 0,-1 7 2 15,1 10 2-15,0 14-3 16,-2 5 1-16,-2 6 0 15,-2 2 4-15,-3 2 0 16,0-3 1-16,0-3-2 16,2-6-2-16,-2-6-43 15,0-11-88-15,5 9-29 16,-5-9-4-16,0-12-1 16,-5 3 120-16</inkml:trace>
  <inkml:trace contextRef="#ctx0" brushRef="#br0" timeOffset="35156.8794">3619 10428 349 0,'0'0'166'15,"0"0"-12"-15,0 0-103 16,19-12-49-16,-5 4 0 16,2-2 0-16,0 0-2 15,1 2-132-15,-4-3-33 16,2 7-4-16,-7-5-7 15,3 9 92-15</inkml:trace>
  <inkml:trace contextRef="#ctx0" brushRef="#br0" timeOffset="37106.4682">18877 10750 313 0,'0'0'134'15,"-9"-14"-19"-15,9 14-22 16,-9-11-19-16,9 11-27 16,-12-7-44-16,3 7-2 0,-2 2 0 15,-3 4-2 1,-3 2 0-16,-1 6 9 16,-1 2-3-16,3 3 3 15,0 2-2-15,6 1 2 0,6 0-2 16,4-4 2-16,7 1-2 15,7-5-7-15,2-4 0 16,6-3 0-16,-1-3 1 16,-1-4 2-16,1-5-1 15,-3-3 0-15,-3-4 0 16,-4-2 1-16,-6-1-7 16,-5-2-3-16,0 2 3 15,-5 2-5-15,-5 2 3 16,-4 7 7-16,-2 4 0 15,0 7-1-15,-3 3 7 16,3 3 3-16,1 2-4 16,4 0 4-16,4 0-3 0,7-5-6 15,8-1 0-15,4-5 0 16,3-4-2-16,4-4 2 16,0-4 0-16,-2-2 1 15,-3-3-6-15,-4-1 6 16,-5 2-6-16,-7 3 6 15,2 9 1-15,-20-9-1 16,6 9 0-16,-4 6-1 16,3 2 4-16,4 3-75 15,5 2-85-15,6-13-14 16,-3 14-3-16,3-14-8 16,15 2 96-16</inkml:trace>
  <inkml:trace contextRef="#ctx0" brushRef="#br0" timeOffset="38073.7686">22301 10770 371 0,'-9'-13'160'0,"9"13"-33"15,-13-7-51-15,5 7-75 16,-1 4 0-16,-1 2 6 16,2 4-4-16,1 4 1 15,0 1 0-15,7 1 3 16,0-1-3-16,7-2 2 15,2-4-2-15,3-3-5 16,3-6 2-16,3-7 0 16,-3-3-6-16,-4-3-1 0,-3-2 2 15,-4 0-1-15,-4 1 3 16,-4 2-4-16,-5 6 2 16,-3 6-3-16,0 0 8 15,-1 8 6-15,1 1-2 16,2 4 1-16,1 0-2 15,4-1 4-15,0-2-7 16,5-10-128-16,0 17-32 16,0-17-12-16,0 0-4 15,0 0 38-15</inkml:trace>
  <inkml:trace contextRef="#ctx0" brushRef="#br0" timeOffset="43321.2814">3949 9734 368 0,'0'0'110'16,"0"0"-7"-16,-10-6-17 16,10 6-13-16,0 0-29 15,0 0-37-15,0 0-8 16,13 4 0-16,-5-2-20 15,2 1-78-15,4-3-45 16,3 7-27-16,2-7 3 16,4 5-9-16,-1-5 168 0</inkml:trace>
  <inkml:trace contextRef="#ctx0" brushRef="#br0" timeOffset="43494.9381">4219 9795 75 0,'10'0'72'0,"-10"0"-30"15,16 7 0-15,-7-5-20 16,0-2-49-16,5 6-41 16,-4-6-35-16,8 4 48 15,-5-4 55-15</inkml:trace>
  <inkml:trace contextRef="#ctx0" brushRef="#br0" timeOffset="43657.2695">4427 9825 146 0,'9'2'113'0,"0"1"-47"16,-9-3-44-16,17 4-42 15,-5-1-55-15,-2-3-25 16,8 4-10-16,-5-4 68 15,7 0 42-15</inkml:trace>
  <inkml:trace contextRef="#ctx0" brushRef="#br0" timeOffset="43912.3939">4767 9870 447 0,'0'0'121'0,"0"0"-21"15,15 0-106-15,-4 4-93 0,2-4-59 16,6 3-6-1,-2-3-6-15,8 4 99 16</inkml:trace>
  <inkml:trace contextRef="#ctx0" brushRef="#br0" timeOffset="44042.6687">4977 9900 106 0,'0'0'89'0,"0"0"-54"16,0 0-55-16,0 0-49 15,12 7-16-15,-12-7 29 16,16 0 56-16</inkml:trace>
  <inkml:trace contextRef="#ctx0" brushRef="#br0" timeOffset="44195.9632">5114 9941 129 0,'0'0'59'15,"11"0"-58"-15,-3 3-38 16,-1-3-28-16,6 4-22 16,-3-4 87-16,6 6 0 15</inkml:trace>
  <inkml:trace contextRef="#ctx0" brushRef="#br0" timeOffset="44350.6185">5311 9987 359 0,'0'0'126'0,"12"0"-19"0,-12 0-52 16,14 0-73-16,-4 0-75 15,5 3-52 1,-1-3-16-16,6 6-3 0,-4-6 98 16</inkml:trace>
  <inkml:trace contextRef="#ctx0" brushRef="#br0" timeOffset="44488.6983">5531 10025 223 0,'0'0'158'0,"0"0"-41"15,0 0-117-15,9 0-70 16,2 0-40-16,-2 0-30 16,6 0-13-16,-4 0 128 0</inkml:trace>
  <inkml:trace contextRef="#ctx0" brushRef="#br0" timeOffset="44607.2217">5666 10046 417 0,'0'0'141'0,"9"0"-90"15,1-3-96-15,5 3-74 16,0 0-29-16,5 6-7 16,-1-6 13-16</inkml:trace>
  <inkml:trace contextRef="#ctx0" brushRef="#br0" timeOffset="44736.5528">5873 10072 263 0,'0'0'96'15,"9"0"-45"-15,-9 0-75 16,11 3-54-16,0 1-29 16,0-4-11-16,7 4 35 0</inkml:trace>
  <inkml:trace contextRef="#ctx0" brushRef="#br0" timeOffset="44878.3087">6077 10118 207 0,'10'3'76'16,"-10"-3"-38"-16,10 0-61 16,0 0-44-16,0 0-28 0,9 4-15 15,-3-4 84-15</inkml:trace>
  <inkml:trace contextRef="#ctx0" brushRef="#br0" timeOffset="45025.0523">6286 10155 305 0,'0'0'142'0,"9"-2"-38"16,-9 2-90-16,20 0-77 15,-10 0-47-15,13 0-37 16,-2 0-13-16,6 3 75 15</inkml:trace>
  <inkml:trace contextRef="#ctx0" brushRef="#br0" timeOffset="45196.2857">6587 10191 294 0,'0'0'158'0,"0"0"-39"15,14 0-36-15,-6 0-20 16,5 0-32-16,3 0-81 15,-1 0-35-15,5 0-30 16,1 4-21-16,1-4-4 16,0 3-6-16,-4 0 70 15</inkml:trace>
  <inkml:trace contextRef="#ctx0" brushRef="#br0" timeOffset="45332.4309">6823 10220 388 0,'0'0'132'0,"9"0"-22"15,-9 0-23-15,16 0-74 0,-5 0-98 16,4 0-39-16,2 0-20 16,1 2-7-16,5 3-6 15,-3-2 88-15</inkml:trace>
  <inkml:trace contextRef="#ctx0" brushRef="#br0" timeOffset="45470.241">7059 10251 414 0,'0'0'134'0,"9"-3"-18"16,-9 3-40-16,12 0-50 16,-2 0-105-16,4 0-54 15,1 0-19-15,4 0-9 16,-1 3 1-16,5 0 79 0</inkml:trace>
  <inkml:trace contextRef="#ctx0" brushRef="#br0" timeOffset="45652.1369">7274 10264 352 0,'0'0'158'0,"15"-6"-23"16,-3 6-45-16,-2 0-48 16,3 0-40-16,-2 0-1 15,3 0-1-15,-3 0 0 16,1 0 1-16,-4 0 0 16,-8 0-1-16,13 0-58 15,-13 0-86-15,0 0-20 16,0 0-11-16,0 0 0 15,0 0 109-15</inkml:trace>
  <inkml:trace contextRef="#ctx1" brushRef="#br0">5899 14278 0</inkml:trace>
  <inkml:trace contextRef="#ctx0" brushRef="#br0" timeOffset="53279.0235">5535 10056 70 0,'0'0'75'0,"0"0"3"16,0 0-6-16,0 0-3 16,0 0 0-16,0 0-2 15,0 0-10-15,0 0-19 16,0 0-21-16,0 0-13 16,0 0-1-16,0 0 0 15,0 0-2-15,0 0 1 0,0 0 0 16,0 0-2-16,0 0 1 15,0 0-1-15,0 0 0 16,0 0-1 0,0 0 1-16,-5-8 0 0,5 8 0 15,0 0 2-15,0 0-2 16,0 0 1-16,0 0 0 16,0 0 0-16,0 0 0 15,0 0-2-15,0 0 0 16,0 0 0-16,0 0 0 15,0 0 0-15,0 0 1 16,0 8 0-16,0-8 0 16,0 0 0-16,0 0 0 0,0 0 0 15,0 0 1-15,0 0-2 16,2 10 1 0,-2-10-1-16,0 0 1 15,0 11 2-15,0-11-2 0,0 13 0 16,0-13 1-16,0 16-1 15,0-8 1-15,0 1-1 16,0 1 1-16,0-1-2 16,0-1 2-16,0 2-2 15,0 0 2-15,0 1-1 16,0 1 1-16,0-1-1 16,0 0 1-16,0 3-1 0,0-2 1 15,0 1-1-15,0 1-2 16,-2-1 2-1,2 1-3-15,0-1 3 16,0 2-3-16,0-4 3 0,0 4-2 16,0-2 2-16,0 0 0 15,0 1-1-15,-4-1 1 16,4 3 0-16,0-3 0 16,0 2 0-16,0-1 0 15,0 0-1-15,0-2 1 16,0 1 0-16,0-2 0 15,5 1-1-15,-5-1 1 16,1 1 1-16,-1-2 0 16,0 4-2-16,4-1 2 0,-4 1-2 15,0 0 1 1,0 0 1-16,4 0-2 16,-4-1 0-16,0 2 1 0,0-2-1 15,0 1 1-15,0-2 1 16,0 2 0-16,0 0-2 15,0-3 2-15,0 1-1 16,0-1 1-16,0 1 5 16,0-3-6-16,2 1 5 15,-2 2-1-15,0-2 3 16,0 1-3-16,0-1 3 16,0 3-3-16,0-1-4 15,0 1 5-15,4-3-5 0,-4 2 0 16,0 1-1-1,0-2 0-15,0 1 1 16,0 0 1-16,0 0-2 0,0-1 2 16,0 2-1-16,0-3 0 15,0 0 0-15,0 1 0 16,0-1-1-16,0 0 1 16,0 1-1-16,0 2 2 15,0 0-2-15,0-1 2 16,0 2-2-16,0-1 2 15,0 0 0-15,0 0-1 16,0-2-1-16,0-1 1 0,0-1 1 16,0 1 0-1,0-2 1-15,0 2-2 16,0-1 0-16,0 0 1 16,0-1 0-16,0 0-1 0,0 1-2 15,0-9 1-15,0 15 0 16,0-15 1-16,0 15 6 15,0-15-6-15,0 13 5 16,0-13-4-16,0 13 4 16,0-13-4-16,0 8 6 15,0-8-5-15,0 0 1 16,0 0 3-16,0 0-6 16,0 0 5-16,3-11-6 15,-3 11-100-15,0-20-49 16,0 12-11-16,0-7-6 15,5 6 40-15</inkml:trace>
  <inkml:trace contextRef="#ctx0" brushRef="#br0" timeOffset="53803.9568">5486 11162 372 0,'0'0'132'0,"0"0"-29"16,0 0-43-16,0 0-58 15,0 0 0-15,0 0-1 16,0 0 1-16,8 16-2 15,-5-5 2-15,1 2-2 0,0 1 1 16,2 3-2-16,-2-1 0 16,2 1 5-16,-2-2-3 15,2-1 3-15,-2-1-1 16,-2-3 3-16,2-2-2 16,-4-8 3-16,4 8-3 15,-4-8-4-15,0 0-3 16,0 0-69-16,0-14-45 15,-4 4-20-15,4 10-14 16,-5-20-10-16,5 12 94 16</inkml:trace>
  <inkml:trace contextRef="#ctx0" brushRef="#br0" timeOffset="54262.5801">5483 11161 334 0,'-10'-3'152'0,"10"3"-32"16,0 0-55-16,0 0-63 16,0 0 0-16,0 0-1 15,12 0 0-15,-12 0 1 16,12 0-1-16,-12 0-1 16,15-9 0-16,-5 7 0 15,0-2-1-15,2 1 0 16,-1 3 0-16,0 0-1 15,-1 0 1-15,-1 0-1 0,0 5 2 16,-9-5-1 0,10 3 1-16,-10-3 0 15,0 0 0-15,0 0 1 16,0 14 0-16,0-5 0 0,-5 3 1 16,1 1-1-16,0 3 0 15,-1 3 6-15,-1 1-5 16,2 0 4-16,-1-2-3 15,3-2 1-15,-1-3-1 16,3-2 3-16,0-11-3 16,-4 12-1-16,4-12 3 15,0 0-1-15,0 0-3 16,0 0 2-16,0-12-39 16,-2 4-99-16,2 8-28 15,0-20-5-15,2 11-5 16,-4-6 121-16</inkml:trace>
  <inkml:trace contextRef="#ctx0" brushRef="#br0" timeOffset="56841.7486">5858 10289 304 0,'0'0'150'0,"-9"-12"-32"15,9 12-52-15,-10-11-60 16,10 11-2-16,-15-8-2 16,6 8 0-16,-3 0-2 15,-2 4-1-15,-1 3-3 16,1 3 2-16,-1 5-2 15,3 3 1-15,0 3-2 0,5 1 3 16,1 4-2-16,6 1 3 16,0-3 1-1,7 0-1-15,1-2 3 16,3-4 0-16,1-5 1 0,2-4 2 16,-1-9 0-16,1 0-1 15,-2-12 1-15,-2-2-1 16,-1-4-1-16,-3-2-1 15,-1-2-3-15,-2 0-2 16,-3 2-57-16,0 0-64 16,-3 8-19-16,-3-3-16 15,6 15-3-15,-14-14 154 16</inkml:trace>
  <inkml:trace contextRef="#ctx0" brushRef="#br0" timeOffset="57089.5889">5749 10352 385 0,'5'14'101'0,"1"-3"-17"15,2 1-25-15,-1 3-57 16,3 1-1-16,0 0 0 16,3 1-1-16,-2 0 1 15,2-2-1-15,-3 0 1 16,1-3 0-16,-1 0 1 0,-3-3-1 15,-7-9 1-15,10 10 0 16,-10-10-68-16,0 0-65 16,8-8-24-1,-8-6-5-15,3 5 29 16,-3-9 131-16</inkml:trace>
  <inkml:trace contextRef="#ctx0" brushRef="#br0" timeOffset="57446.2733">5957 10329 251 0,'0'12'159'0,"0"-1"-1"0,0 3-84 16,0 0-75 0,2 0 3-16,-2 2 0 15,0-2-1-15,0-1 1 16,4-1-2-16,-4-1 0 0,0-2 1 15,0-9-2-15,4 12 0 16,-4-12-1-16,10 8 1 16,-3-8 2-16,3 0-2 15,4 0 1-15,3-6 0 16,0 1 0-16,4 1-1 16,-2-1 3-16,1 2-1 15,-1 0 0-15,-1 3 0 16,-4 0 0-16,-1 0-1 15,-2 4-1-15,-11-4-78 16,11 3-59-16,-11-3-22 16,0 0-1-16,0 0 51 15,0 0 110-15</inkml:trace>
  <inkml:trace contextRef="#ctx0" brushRef="#br0" timeOffset="57862.3471">5731 10625 313 0,'0'0'156'0,"-3"11"-35"0,3-11-57 16,2 11-54-16,-2-11-12 15,15 12-2-15,-2-7 2 16,4-2-1-16,6-3 2 16,4 0 0-16,3-3 0 15,2-1 2-15,-1-2-1 16,-1 0 0-16,-1 1 0 15,-5 1 0-15,-3 0 0 16,-5 4 1-16,-2-2 1 16,-3 2-1-16,-2-4-2 15,-9 4-43-15,14-2-78 0,-14 2-28 16,0 0-11-16,0 0-1 16,0 0 147-1</inkml:trace>
  <inkml:trace contextRef="#ctx0" brushRef="#br0" timeOffset="58183.3252">5922 10679 375 0,'-9'13'105'0,"9"-5"-17"16,-4 1-25 0,4 2-37-16,0 2-24 15,0 1-1-15,0 1 0 0,5-2 0 16,-1-1 5-16,4-2-7 16,-1-1 6-16,4-4-6 15,3-5 1-15,-1 0 2 16,0-4-2-16,0-2-1 15,-2-4-105-15,3 2-35 16,-8-5-24-16,4 3 2 16,-6-4 66-16</inkml:trace>
  <inkml:trace contextRef="#ctx0" brushRef="#br0" timeOffset="58374.4102">6028 10752 366 0,'-6'15'159'0,"0"6"-45"15,1 3-69-15,0 1-38 16,0 0-1-16,-2-1 0 16,3-3-1-16,1-3-5 15,-1-4-1-15,4-3-80 16,0-3-61-16,0-8-22 16,0 0-2-16,0 0 12 15,0 0 154-15</inkml:trace>
  <inkml:trace contextRef="#ctx0" brushRef="#br0" timeOffset="61638.0462">7328 10272 381 0,'0'0'96'16,"0"0"-13"-16,0 0-25 0,-7-8-26 15,7 8-32-15,0 0 0 16,0 0-1-16,-8 7 1 15,8-7-1 1,0 0 1-16,-10 6 0 0,10-6 0 16,-10 6 0-16,10-6 0 15,-16 9-1-15,8-2 2 16,-2-2-1-16,-2 1-3 16,1 1 2-16,0 1-2 15,-3 0 4-15,3-1-4 16,-4 1 3-16,2 1-5 15,-1-1 5-15,1 2 1 16,-2-2 0-16,0 1-1 0,-2 1 2 16,-1 0-1-1,3 1-1-15,-4 0 2 16,3 1-1-16,-3 1 0 0,0-1-1 16,3 2 1-16,1 1-2 15,-2-1 1-15,0 1-1 16,1-2 1-16,-2 2-2 15,2-2 4-15,-2 0-5 16,1 0 3-16,0-2 0 16,0 0 0-16,-1 0 0 15,1-1 0-15,2 0 0 16,0 2 0-16,-1-2 0 16,2 1 0-16,-2 0 0 15,-1 1 0-15,1-1 1 16,-2 0 1-16,1-1-1 15,0 1 1-15,-1-2 0 0,1 0 2 16,0 1-3-16,2 0 1 16,-3-1 5-16,3 1-6 15,0-1 6-15,-2 0-4 16,3 0 2-16,-1 0-3 16,2 0 4-16,-2 0-4 15,0 0-3-15,1-1 3 16,-1 0-2-16,1-1-1 15,-1 2 1-15,2-2 1 16,0 1-2-16,-1 0 1 16,0-1 0-16,2 0 1 15,-2 0-2-15,3 1 1 16,-2-1-1-16,-1 1 0 0,0 0 1 16,0-1 0-16,-2 2-1 15,0-1 1-15,0-1-1 16,1 1 1-16,-1 0 1 15,-2-2-1-15,2 1 0 16,1-1 1-16,0-1-1 16,0 1 0-16,1 2 0 15,0-3 0-15,-1 4 0 16,3-3 0-16,-2 3 0 16,0 0 1-16,0 0-1 15,1 1 0-15,-1-1 0 16,-1 0 0-16,0-1 0 15,0 0-1-15,0 1 1 0,1-2-1 16,-1 0 0-16,1-1 1 16,3 0-1-16,-3 1 0 15,0 0 1 1,2-1 0-16,-3 2-1 0,0 0 1 16,0-1-1-16,0 2 2 15,1-2-2-15,0 1 1 16,4-2-1-16,0-1 1 15,0 3 0-15,0-3 1 16,1 3 3-16,-1-2-3 16,0 2 5-16,-1-2-5 15,2 2 4-15,-2-2-4 16,11-6 4-16,-14 10-3 0,14-10-2 16,-11 8 1-16,11-8-2 15,-9 6 2-15,9-6-1 16,-10 5 0-16,10-5 0 15,0 0 1-15,-10 4 0 16,10-4 1-16,0 0 0 16,0 0 0-16,0 0 1 15,0 0 0-15,0 0 0 16,0 0 0-16,0 0-4 16,11-9-120-16,-4-1-39 15,5 5-8-15,-4-6-4 16,8 3 69-16</inkml:trace>
  <inkml:trace contextRef="#ctx0" brushRef="#br0" timeOffset="67776.6445">3372 13124 332 0,'0'8'162'15,"0"-8"-149"-15,11 0-178 0,-11-9 3 16,7-7-11-16,-7-12 166 15</inkml:trace>
  <inkml:trace contextRef="#ctx0" brushRef="#br0" timeOffset="73075.1376">3956 9849 249 0,'0'0'105'0,"0"0"-18"16,0 0-17-16,0 0-12 15,0 0-9-15,0 0-12 16,8 0-23-16,-8 0-16 15,0 0 0-15,0 0-1 16,12 9 1-16,-12-9 2 16,0 0 0-16,12 11 0 15,-12-11 0-15,13 12 1 16,-6-6-1-16,2 3 0 16,2-1 1-16,-1 2-1 15,1 0 0-15,3 1 0 0,-1 2 1 16,2-2-1-1,-1 2 2-15,3 1-1 16,-1-2 2-16,2 4-2 0,-1-1 0 16,1 2 0-16,-1-2 0 15,1 3-1-15,2 0 0 16,-2-1-1-16,-1 1 2 16,1-2-1-16,1 0 2 15,-1 1-2-15,1 0 2 16,-3 0-1-16,1-1 0 15,1 1-1-15,-1 1-3 16,-1-1 4-16,0-1-4 16,-1-1 3-16,-1-1-1 0,-3-2 3 15,3 2-4-15,-3-3 2 16,3-1 1-16,1 4-1 16,-1-1 0-1,2 3-1-15,-1-1 0 0,2 2-2 16,0-1 3-16,-3 1-2 15,0-2 0-15,0 1 1 16,-1-1 0-16,2 1 0 16,-2-1-1-16,-2-2 2 15,3 2-1-15,-3 0 0 16,2-1 1-16,-3 0-1 16,0 1 1-16,-2-2-1 15,3 2 1-15,1-2-1 0,-2 1 1 16,0-1 0-16,1 0-1 15,0 0 1-15,2 0-1 16,-2 0 3 0,3-1-2-16,-3 1 3 0,3 1-3 15,-1 0 3-15,-1 1-2 16,3-1 1-16,-3 1-2 16,0-2 0-16,2 0-1 15,-2 2 0-15,2-3 1 16,2 2-1-16,-2 2 1 15,2-1 0-15,2 0 1 16,-2-1-2-16,-1 0 2 0,2 0-2 16,-4-3 1-16,1 1-1 15,-4 0 1 1,2 0 0-16,1 1 1 0,1 3-1 16,-1-3 1-16,1 4-1 15,0-1 1-15,1-1 0 16,-1 0-1-16,0-2-1 15,-3-2 2-15,-1-1-2 16,-1-1 1-16,1-1-1 16,-1 0 2-16,-1 2-2 15,1-1 2-15,0 1-1 16,1-1 0-16,0 1 4 16,1-1-2-16,-1 0 4 15,3 1-5-15,-2-2 5 16,-1-1-5-16,1 1 4 15,-2-2-4-15,0-1-1 16,-9-5-1-16,11 11 0 0,-11-11 0 16,9 8 1-16,-9-8 0 15,9 12 0-15,-9-12 0 16,11 13 0-16,-11-13 1 16,10 11 0-16,-10-11 4 15,0 0-1-15,0 0 2 16,0 0 0-16,0 0 0 15,0 0 2-15,0 0-3 16,-10-5-97-16,10 5-68 0,-14-9-10 16,14 9-7-1,-10-20 48-15</inkml:trace>
  <inkml:trace contextRef="#ctx0" brushRef="#br0" timeOffset="76421.0148">5537 11374 340 0,'0'-10'111'0,"0"10"-11"16,-6-8-12-16,6 8-28 15,-12 0-51-15,12 0-9 16,-17 0 0-16,17 0 0 15,-11 7-1-15,11-7 0 16,-5 13 0-16,5-4 1 16,5-1 0-16,1 2 1 15,1-2-2-15,0 2 1 0,3-3 0 16,-2 0 0-16,-1-3 0 16,-7-4 0-1,14 2 0-15,-14-2 0 16,10-6 1-16,-9-3-1 0,3 0 2 15,-4 0-1-15,-4-2 0 16,-1 3-2-16,-2 3 1 16,-5 5 0-16,0 0-1 15,-2 5 2-15,0 3-3 16,3 4 2-16,5-1-1 16,3 0 1-16,6-2 2 15,4-2-3-15,7-1 2 0,1-6 0 16,1 0 1-16,1-3-1 15,-2-4 0 1,-3-2 0-16,-2-3 1 16,-2 1-1-16,-8-2-1 15,0 2 2-15,-5 2-1 0,-4 3-1 16,-2 4-1-16,-2 2 1 16,-1 3 0-16,3 2 0 15,1 2-1-15,1 1 0 16,9-8 0-16,-4 14 1 15,4-14 1-15,8 7 0 16,-8-7 0-16,15 0-1 16,-7 0 0-16,-8 0 1 0,12-9-1 15,-12 9-1-15,0 0-1 16,5-10 1-16,-5 10 0 16,0 0 0-1,-11-5 0-15,11 5-1 0,-13 0 1 16,13 0 2-16,-7 4 2 15,7-4-1-15,0 0-1 16,0 0 2-16,0 9-1 16,0-9 1-16,0 0-3 15,10 3 0-15,-10-3 0 16,0 0-2-16,9 3 0 16,-9-3-1-16,0 0 2 15,0 0 0-15,0 0 0 16,0 0-100-16,0 0-59 15,0 0-3-15,0 0-10 16,0 0 55-16</inkml:trace>
  <inkml:trace contextRef="#ctx0" brushRef="#br0" timeOffset="82124.1466">6136 11307 291 0,'0'0'109'0,"-6"-10"-2"16,6 10-20-16,-9-8-6 16,9 8-32-16,-19-4-44 15,9 8 2-15,-2 4-3 16,-2 5 1-16,1 6-3 15,-2 5 1-15,3 6-1 16,4 4 1-16,3 1-1 16,5 0-3-16,0-2-1 15,10-4 0-15,4-7 3 16,2-4-1-16,3-9 1 16,1-9 1-16,-1-5-1 0,1-8 0 15,-5-6 0 1,0-5 0-16,-5-2-2 0,-4-3 2 15,-3 2-2-15,-3 2 2 16,-3 2-1-16,-3 3 0 16,1 3-2-16,-4 4 1 15,3 2-3-15,6 11-43 16,-14-13-73-16,14 13-31 16,-9-5-19-16,9 5 2 15,0 0 71-15</inkml:trace>
  <inkml:trace contextRef="#ctx0" brushRef="#br0" timeOffset="82373.0739">6097 11434 388 0,'0'7'166'0,"4"6"-20"0,2-1-80 15,1 1-64-15,4 0 0 16,1 0-3-16,1 0 2 15,2-1-2-15,-2 0 3 16,0-1-1-16,-1-2 0 16,-4 0 0-16,-8-9-2 15,14 9-1-15,-14-9-86 16,0 0-53-16,11-11-22 16,-11-1-3-16,8 0-2 0,-8-8 123 15</inkml:trace>
  <inkml:trace contextRef="#ctx0" brushRef="#br0" timeOffset="82739.2294">6295 11337 431 0,'0'0'159'16,"10"8"-40"-16,-10 4-93 15,4 5-17-15,-4 2-5 16,0 2 4-16,0 3-6 15,0 0 1-15,-4 1-3 16,0-1 1-16,-1-1-2 0,3-3 0 16,2-2-2-1,-3-4 2-15,3-3-2 16,0-11 1-16,11 11 1 16,-1-11-1-16,3 0 2 0,4-5 0 15,1 1 2-15,2 0-3 16,1-3 2-16,0 4-1 15,-1-1 0-15,-1 1 1 16,-2 3 0-16,-2 0 0 16,-4 0-1-16,-1-2-1 15,-2 2-75-15,-8 0-58 16,8-5-29-16,-8 5-2 16,0 0-3-16,0 0 122 15</inkml:trace>
  <inkml:trace contextRef="#ctx0" brushRef="#br0" timeOffset="83158.4956">6057 11699 318 0,'0'0'166'15,"0"0"-16"-15,-9 7-63 16,9-7-49-16,6 8-34 0,-6-8-3 16,16 11 0-16,-4-7-1 15,3-1-1-15,5 1 1 16,5-4-1-16,3 0 1 15,3 3-1-15,2-3 2 16,2 0-1-16,-2 0 0 16,0 0 1-16,-2 0-1 15,-3 3 1-15,-3-3 0 16,-5 0 0-16,-1 0 0 16,-4 0-1-16,-4 0-2 15,-11 0-36-15,13-3-79 16,-13 3-32-16,0 0-17 15,0-8 0-15,0 8 36 0</inkml:trace>
  <inkml:trace contextRef="#ctx0" brushRef="#br0" timeOffset="83687.3333">6238 11818 386 0,'-7'11'153'0,"7"-11"-44"0,-5 15-46 15,5-6-25-15,-1 2-34 16,1 1 2-1,0 4-3-15,0 0 1 0,0 0 0 16,0 1-2-16,5-3-1 16,0 1-1-16,2-5 0 15,4-2-1-15,0-3 1 16,-1-5-1-16,1 0 1 16,0-7-1-16,2-3-2 15,-2-2 1-15,-1-1 1 16,-1-1 0-16,-5 2-1 15,1 2 0-15,-5 10 0 0,0-10 1 16,0 10 1-16,-8 10 1 16,3 1-1-1,0 7-1-15,0 2 1 16,1 9 0-16,1 0 0 0,-1 2-1 16,0-2 2-16,-1 0-2 15,0-4 2-15,1-5-1 16,2-5-1-16,2-6-77 15,0-9-70-15,0 0-14 16,0 0-7-16,7-22-5 16,6 7 150-16</inkml:trace>
  <inkml:trace contextRef="#ctx0" brushRef="#br0" timeOffset="84591.5336">6852 11755 328 0,'-11'0'165'0,"11"0"-18"16,0 0-50-16,0 0-51 16,0 0-46-16,0 0-2 15,13 4 0 1,-1-4-1-16,2 3-1 0,5-3 1 15,1 3 1-15,3-3 1 16,-3 5 1-16,0-5 0 16,-1 2-1-16,-4-2 2 15,-3 4 0-15,-4-4-1 16,-8 0 1-16,12 5-1 16,-12-5 1-16,0 0 0 15,0 0 1-15,0 0 0 16,0 0 1-16,0 0 1 15,0 0-1-15,0 0 0 0,0 0-2 16,0 0-33 0,0 0-108-16,0 0-24 15,0 0-9-15,0 0-1 0,12-10 69 16</inkml:trace>
  <inkml:trace contextRef="#ctx0" brushRef="#br0" timeOffset="88238.49">5616 9906 384 0,'0'0'116'0,"0"0"-22"15,0 0-32-15,0 0-51 16,-1-8-14-16,1 8-2 16,9-15 0-16,-2 1 0 15,3-4 1-15,4-4 5 16,5-4-3-16,5-5 4 16,6-3-2-16,5-5 1 0,6-2 0 15,4-2 0-15,8 1-1 16,-1 2-3-16,2 1 3 15,-2 4-1-15,-4 4 1 16,-4 6-1-16,-6 5 1 16,-7 6 0-16,-8 2 0 15,-7 4-54-15,-6 3-76 16,-10 5-24-16,0 0-3 16,0 0 8-16,-24 7 149 0</inkml:trace>
  <inkml:trace contextRef="#ctx0" brushRef="#br0" timeOffset="88895.0309">5650 9737 350 0,'0'0'110'16,"0"0"-24"-16,0 0-23 15,0 0-28-15,-4 18-32 16,4-4 0-16,-3 4 2 16,-1 1-3-16,-1 2 0 15,0 1-3-15,-3-3 1 16,2-1 1-16,-2-4-2 16,5-4 0-16,-1-1-2 15,4-9 1-15,0 0 0 16,0 0 1-16,0 0 0 15,0 0-1-15,5-11 2 0,1 2-1 16,3-1 1-16,1 2 0 16,1-2 0-16,2 3-1 15,3 2 0-15,-1 5 1 16,1 0-1-16,2 0 1 16,-2 4-1-16,2 0 2 15,-5 0-1-15,1 1 0 16,-3-2 0-16,-2-3 1 15,-9 0 1-15,12 0 0 16,-12 0 0-16,0 0 0 16,0-11 1-16,0 11 2 15,-12-9 0-15,12 9 0 16,-15-6 0-16,4 6-2 0,1 0-14 16,-1 3-113-16,-2-3-37 15,13 0-3 1,-17-10-8-16,17 10 127 15</inkml:trace>
  <inkml:trace contextRef="#ctx0" brushRef="#br0" timeOffset="89915.1658">6493 8775 340 0,'0'0'147'0,"-4"-12"-38"16,4 12-36-16,0 0-41 15,0 0-29-15,-6 21-1 16,6 0-1-16,-4 5 1 15,4 4-3-15,-5 5 3 16,5 2-3-16,-1-4 3 16,1-1-2-16,-4-7 2 15,4-4-1-15,0-7 1 16,0-14-1-16,0 0 0 16,0 0 0-16,-6-24-2 15,6 2 1-15,-3-4-1 16,3-5 0-16,0-1-1 0,0 1 3 15,0 4-2-15,0 2 0 16,6 2 1-16,-3 9 0 16,1-1-1-16,-3 7 0 15,-1 8 1-15,8-11-3 16,-8 11 2-16,11 0-1 16,-3 0 2-16,5 0-1 15,0 4 1-15,5-1-1 16,0 2 0-16,2 0 0 15,-1 5 2-15,-2 0-1 16,-2 5 0-16,-5 5-2 16,-2 1 2-16,-6 6 0 15,-2-1 1-15,0 2-1 0,0-3 2 16,-3-1-1-16,1-5 1 16,2-4 0-16,-4-5-2 15,4-10-27 1,0 0-89-16,0 0-35 0,6-15-6 15,-4-5-5-15,8 4 67 16</inkml:trace>
  <inkml:trace contextRef="#ctx0" brushRef="#br0" timeOffset="90154.4929">6738 8846 263 0,'5'10'155'0,"-5"-1"-14"0,3 4-60 15,0 3-52-15,0 7-24 16,1 0-2-16,-1 5-1 16,-3-1 1-1,4-1-2-15,-4-3 2 0,0-4-2 16,0-5 1-16,0-5-2 16,0-9-1-16,0 0-52 15,5-15-45-15,-5-4-23 16,7-1-6-16,-7-4 0 15,6-1 6-15</inkml:trace>
  <inkml:trace contextRef="#ctx0" brushRef="#br0" timeOffset="90370.1975">6804 8854 268 0,'0'0'115'0,"14"-6"-15"0,-5 10-20 16,-1 5-22-1,3 6-32-15,0 3-21 16,-2 3-1-16,-1 3-2 0,0 1 1 15,-3-1-1-15,0 0 1 16,-3-2-2-16,1-2 2 16,-3-3-1-16,4-6 1 15,-4-11-21-15,0 8-79 16,0-8-38-16,-4-13-18 16,-3-2-3-16,4 1 40 15</inkml:trace>
  <inkml:trace contextRef="#ctx0" brushRef="#br0" timeOffset="90576.5635">6742 8998 366 0,'-10'0'154'0,"10"0"-35"16,0 0-64-16,-5 11-57 16,5-11 0-16,16 3-2 15,-3-3 0-15,1 3 0 16,2-3 2-16,2 0 3 15,0 0-1-15,2 0-2 16,0-4-95-16,-5-4-46 16,5 3-10-16,-6-8-4 0,7 3 32 15</inkml:trace>
  <inkml:trace contextRef="#ctx0" brushRef="#br0" timeOffset="90856.5634">7003 8909 413 0,'0'0'155'0,"0"0"-37"16,0 0-121-16,14 0-2 15,-3 0 0-15,2 0 1 16,2 0 3-16,2 0 1 16,0-3-1-16,1-1-33 0,-1 0-64 15,-1 0-30-15,-5-5-23 16,3 5-5-16,-10-7 56 16</inkml:trace>
  <inkml:trace contextRef="#ctx0" brushRef="#br0" timeOffset="91057.2713">7066 8851 386 0,'0'0'159'0,"-10"14"-34"16,10-4-101-16,0 4-22 15,0 1 0-15,0 0 0 0,0 3 1 16,0-1-3-16,0-1-98 15,4-6-48-15,2 2-11 16,-6-12-4-16,11 6 20 16</inkml:trace>
  <inkml:trace contextRef="#ctx0" brushRef="#br0" timeOffset="91607.9578">7259 8713 417 0,'-5'12'156'16,"5"2"-48"-16,0 4-109 15,-3 6 1-15,3 2-1 0,0 4 3 16,0 0-3-16,4-3 1 15,-4-2 2-15,4-4-1 16,-4-5 1-16,4-5-3 16,-4-11-2-16,0 0-50 15,3-13-22-15,-3-2-10 16,0-7 0-16,-2-1 18 16,-1-2 47-16,0 0 20 15,-2 2 3-15,-1 5 52 0,2 2 20 16,0 6 11-1,-1 2-2-15,5 8-19 16,0 0-49-16,-4-8-17 16,4 8 0-16,14-6-2 0,-3 3 2 15,6-2-2-15,0 1 2 16,5 4 0-16,-1 0 2 16,-1 4 0-16,-4 6-1 15,-1 6 0-15,-8 4 0 16,-3 4 0-16,-4 5 1 15,0-3 0-15,-5 1 0 16,2-3 0-16,0-5 2 16,3-6-3-16,-5-2-67 0,5-11-67 15,0 0-19 1,7-11-6-16,3 1-2 16,-3-8 157-16</inkml:trace>
  <inkml:trace contextRef="#ctx0" brushRef="#br0" timeOffset="91815.5846">7492 8873 287 0,'0'20'145'16,"-5"1"-35"-16,0 4-39 15,3 0-21-15,-1 1-41 16,-1-3-3-16,4-4-2 15,0-3-58-15,0-16-79 16,0 10-21-16,0-20-4 16,7-2-2-16,-7-9 137 0</inkml:trace>
  <inkml:trace contextRef="#ctx0" brushRef="#br0" timeOffset="92254.4344">7467 8854 296 0,'0'0'158'0,"0"0"-30"16,10-13-54-16,-1 10-57 15,2 0-18-15,3 3 1 16,-1 0-1-16,-1 0-1 16,-2 5 0-16,-10-5 1 0,10 14-1 15,-10-6 1-15,0 4 0 16,-4-2-1-16,2 0 1 15,-2 1 2-15,4-1-1 16,0-10 1-16,0 15-1 16,0-15 1-16,11 14 0 15,-11-14 1-15,15 14-2 16,-6-5 1-16,-3 1-1 16,2 1 0-16,-2 2 1 15,-3 1-1-15,-1-1 1 16,-2 0 0-16,-2-1 1 15,-1-1 0-15,3-11 1 16,-10 13 0-16,10-13 0 0,-14 3 0 16,7-3 1-16,-1-5-2 15,8 5-1-15,-16-10-18 16,5 1-111 0,3 5-27-16,-10-7-5 0,5 5-4 15,-11-4 96-15</inkml:trace>
  <inkml:trace contextRef="#ctx0" brushRef="#br0" timeOffset="92904.1974">6466 9217 366 0,'-9'0'125'16,"-1"0"-22"-16,10 0-31 0,-12 5-27 15,12-5-47-15,0 0 1 16,0 0-3-16,8 10 2 15,3-10 0-15,5 4 0 16,8-4 0-16,6 0-1 16,9 0 4-16,8-4-2 15,12-1 3-15,6-1-4 16,5 1 3-16,3-2-4 16,-1 2 4-16,0 2-3 15,-3 3 0-15,-7-3 0 16,-5 3 0-16,-7 0 1 15,-5 0 0-15,-1 0 0 16,-9 2 1-16,-1-2 1 0,-6 0-1 16,-5 0 1-16,-1 0-1 15,-5 0 1-15,-3 0 1 16,-4-4 1-16,-10 4-1 16,11-7-2-16,-11 7-58 15,0 0-73-15,-6-12-23 16,6 12-7-16,-19-5 1 15,9 8 133-15</inkml:trace>
  <inkml:trace contextRef="#ctx0" brushRef="#br0" timeOffset="93394.5959">7021 9349 260 0,'0'0'163'0,"-10"3"-25"15,10-3-73-15,0 0-26 16,0 0-39-16,12-3-2 16,-1 3 1-16,1 0 0 15,1 5-2-15,-2 2 1 16,-1 3 1-16,-2 2 2 15,-5 7 0-15,-3 0 2 0,-5 4-1 16,-1 0 0-16,-4 0-1 16,3-2 1-16,0-2-1 15,4-4 0-15,3-2-2 16,0-4 1-16,0-9-2 16,17 10 1-16,-7-10-1 15,1 0 1-15,3 0 0 16,1-2 0-16,-3-1 1 15,2 0 0-15,-3 3 2 16,-1 0-1-16,-2 0 1 16,-8 0 0-16,10 0 1 15,-10 0-1-15,0 0 1 16,0 0-1-16,0 0-1 0,0 0-32 16,0 0-120-16,10-5-12 15,-11-6-5-15,1 11 3 16,0-26 165-1</inkml:trace>
  <inkml:trace contextRef="#ctx0" brushRef="#br0" timeOffset="94875.2447">7480 11305 415 0,'0'0'110'0,"0"-10"-22"16,0 10-27-16,0 0-58 16,-3 10-1-16,3 2 13 0,0 3-3 15,0 4 2-15,0 6-2 16,-4 5 2-16,4 4-2 16,-5 0 1-16,3 1 0 15,-1-2-14-15,3-4 0 16,-4-5 1-16,4-9 1 15,0-15 0-15,0 0 1 16,0 0-2-16,6-28 0 16,-4 0 1-16,2-3-1 15,-2-5-13-15,2-2 2 16,-4 4-2-16,1 3 1 16,-1 4-1-16,-1 7 4 15,1 5-3-15,-5 6 4 0,5 9 8 16,0 0 0-16,0 0 13 15,-9 15-14-15,9-4 13 16,8 0-4-16,-2-1 4 16,4 0-4-16,3-5 5 15,3-3-14-15,0-2 0 16,2 0 10-16,-2 0-9 16,4 0 1-16,-5 6-1 15,0 2 1-15,-5 6-1 16,-1 2 11-16,-3 7-10 15,-2-2 1-15,-4 3-2 16,0-1 1-16,-4-1 0 0,0-6 1 16,2-2-1-16,2-5-3 15,0-9-2-15,0 0-94 16,0 0-51-16,11 0-14 16,-6-13-5-1,10 6-3-15,-5-7 137 0</inkml:trace>
  <inkml:trace contextRef="#ctx0" brushRef="#br0" timeOffset="95287.5802">7740 11507 452 0,'0'11'163'0,"4"-1"-22"0,-4 4-115 16,2 2-24-16,1 1-1 16,-3-1 0-16,3-2 0 15,-3-3 2-15,3-3 0 16,-3-8-1-16,0 0 1 16,0 0-1-16,0-10-1 15,4-4 2-15,-4-5-1 16,5-2-3-16,0 0 0 15,1 1-1-15,3 4 0 16,1 4-1-16,0 8 1 0,0 4-1 16,1 13 0-16,-2 1 1 15,-4 6 1-15,1 1 1 16,-2 0-2-16,-4-2 4 16,5-4-3-16,-5-2-1 15,4-4-51-15,-4-9-73 16,0 0-30-16,0 0-7 15,0 0-4-15,0 0 49 16</inkml:trace>
  <inkml:trace contextRef="#ctx0" brushRef="#br0" timeOffset="95552.0501">7741 11615 358 0,'-15'9'166'0,"15"-9"-13"15,0 0-62 1,0 0-83-16,14 0-10 0,-2-2 0 16,5-2-1-16,0 0 1 15,1 2 0-15,3 2 1 16,-2-3-1-16,-4 3 2 16,1 0-1-16,-3 3 2 15,-3-3 0-15,-10 0-2 16,14 4-73-16,-14-4-73 15,11-4-14-15,-11-3-6 16,10 1-1-16,-6-7 123 16</inkml:trace>
  <inkml:trace contextRef="#ctx0" brushRef="#br0" timeOffset="95920.8052">8063 11458 473 0,'-10'3'157'0,"10"-3"-46"16,0 0-81-16,9 3-30 15,-2-3-1-15,6 0 0 16,2 4 0-16,0-4-1 16,3 0 1-16,-1 0 0 15,-2 0-1-15,0 0-85 16,0 0-44-16,-15 0-30 15,15-5-2-15,-15 5-3 16,0 0 112-16</inkml:trace>
  <inkml:trace contextRef="#ctx0" brushRef="#br0" timeOffset="96122.5578">8103 11387 473 0,'0'0'166'0,"-9"20"-27"16,5-6-140-16,4 4 2 16,-3 3-1-16,-1 3 1 15,1 1-1-15,3-1 0 16,-4-3-127-16,6 0-35 16,-2-11-5-16,8-2-5 15,-8-8 21-15</inkml:trace>
  <inkml:trace contextRef="#ctx0" brushRef="#br0" timeOffset="96774.6607">8445 11264 318 0,'0'0'142'0,"-10"0"-33"16,5 11-24-16,3 5-32 16,-2 5-40-16,-1 3-3 15,1 4 1-15,2 2-2 16,2-1 1-16,-3-1-2 16,3-5-9-16,0-5 2 15,0-3-1-15,0-6 1 16,0-9 1-16,0 0-1 15,0-9 1-15,0-6-2 0,0-6 2 16,0-4-9-16,0-2-2 16,0-2 2-1,0 3-3-15,4 2 1 16,0 4-4-16,3 7 5 0,2 7-4 16,2 3 11-16,3 3-1 15,6 3 0-15,1 4 0 16,2 2 3-16,-2 2 10 15,-2 4-3-15,-3 2 3 16,-6 3-2-16,-5 7 0 16,-5 3-1-16,0 1 1 15,0-2-3-15,-2-2-7 16,2-4 1-16,0-3-2 0,0-9-1 16,0-11-53-1,17 7-72-15,-8-15-27 16,5-1-6-16,-8-7-6 15,8 3 74-15</inkml:trace>
  <inkml:trace contextRef="#ctx0" brushRef="#br0" timeOffset="96996.3821">8726 11483 405 0,'-5'12'162'0,"5"5"-28"15,-3 1-79 1,-1-1-53-16,4-2 0 16,-3 0-1-16,3-3-1 15,0-12-27-15,0 9-65 16,0-9-38-16,5-11-16 0,-5-4-7 16,7 1-7-16,-7-7 107 15</inkml:trace>
  <inkml:trace contextRef="#ctx0" brushRef="#br0" timeOffset="97526.4082">8718 11443 386 0,'0'0'130'0,"-5"-8"-19"16,5 8-23-16,0 0-29 15,0 0-57-15,4-10-1 16,-4 10-1-16,9-6-1 0,-9 6 0 15,16-4-1-15,-5 4 1 16,3 0-1-16,-1 4 2 16,-1 2-1-16,0 0-1 15,-5 2 0-15,-3 1 0 16,-4 3 1-16,-4 0-1 16,-5 0 1-16,-2 0 0 15,-3-1 0-15,3-2 1 16,1-1 0-16,2-2 0 15,8-6-1-15,-9 4 1 16,9-4-1-16,0 0 0 16,9-4 1-16,-9 4 0 15,15-3-1-15,-5 3 1 0,2 0 0 16,0 7 0-16,-2-1 0 16,3 5 0-16,-3 2 0 15,-3 1 0-15,-2 0 0 16,-2 2 1-16,-3-4 0 15,0 0 0-15,-8-3 1 16,3-1 1-16,-5-2-1 16,0-1 0-16,0-3 0 15,-1 1 0-15,-1-3 0 16,0 0 1-16,1-3-3 16,-2-2-1-16,2-1-78 15,2-2-71-15,-7-7-14 16,2 5-7-16,-12-5-3 0,-2 7 139 15</inkml:trace>
  <inkml:trace contextRef="#ctx0" brushRef="#br0" timeOffset="98354.7792">7445 11797 396 0,'-9'0'125'0,"9"0"-18"0,0 0-17 15,0 0-33 1,0 0-54-16,11-4-4 16,-1 4-2-16,4 0 1 15,2 0-1-15,4 3 2 0,1-3 1 16,5 4 2-16,3-4-1 16,2 0 1-16,1 0-1 15,5 0 0-15,1 0 0 16,1 0 0-16,4 0 0 15,-2 3-2-15,-1-3-1 16,4 3 1-16,-2-3-1 16,2 4 1-16,0-4 1 15,-1 0-1-15,-2 0 1 16,-1-4 0-16,-1 4-1 16,-3 0 0-16,1 0 1 15,-5 0-2-15,2 4 2 16,-3-4-2-16,3 0 0 0,-3 0 1 15,1 0 0-15,2 0 1 16,-1 0 0-16,1 0-1 16,-2 3 1-16,0-3 0 15,2 0 0-15,-3 3-1 16,3-3 3-16,-3 0-1 16,-2 4-1-16,0-4 1 15,-4 2-1-15,-1-2 0 16,-3 4 1-16,-6 0-2 15,0-1 1-15,-6-3 0 16,-9 0 3-16,9 6-1 16,-9-6-1-16,0 0-73 0,-14 6-74 15,-1-10-13-15,1 4-8 16,-7-2 0-16,-1 6 110 16</inkml:trace>
  <inkml:trace contextRef="#ctx0" brushRef="#br0" timeOffset="98982.6218">7988 11986 271 0,'0'0'140'16,"0"0"-35"-16,0-8-4 15,0 8-15-15,0 0-25 16,0 0-45-16,10-8-12 15,-10 8-3-15,15 0-2 16,-4 0 0-16,3 0-1 16,0 3 0-16,0 4-1 0,-3 2 1 15,-2 5-2-15,-7 3 1 16,-2 3 0-16,-5 2 1 16,-5 1-1-1,0-1 3-15,-1 1-1 0,0-3 2 16,2-2-1-16,3-1 1 15,3-6-1-15,3-1 1 16,0-10-1-16,9 13-1 16,1-9 0-16,1-4 1 15,5 2 0-15,2-2 0 16,2 0 0-16,0 0 0 16,-2-3 1-16,-1 3-1 15,-2-3 2-15,-1 3-3 0,-5 0 2 16,-9 0-2-1,11 0 1-15,-11 0 0 16,0 0 0-16,0 0 1 16,0 0 0-16,0 0 0 0,7-3-39 15,-7 3-115-15,0 0-13 16,0 0-6-16,-4-15-4 16,4 15 117-16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5.49207" units="1/cm"/>
          <inkml:channelProperty channel="Y" name="resolution" value="2107.20264" units="1/cm"/>
          <inkml:channelProperty channel="F" name="resolution" value="6.57793E-7" units="1/dev"/>
          <inkml:channelProperty channel="T" name="resolution" value="1" units="1/dev"/>
        </inkml:channelProperties>
      </inkml:inkSource>
      <inkml:timestamp xml:id="ts0" timeString="2022-05-03T07:30:39.5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4">
        <inkml:traceFormat>
          <inkml:channel name="X" type="integer" max="2786" units="cm"/>
          <inkml:channel name="Y" type="integer" max="1579" units="cm"/>
          <inkml:channel name="T" type="integer" max="2.14748E9" units="dev"/>
        </inkml:traceFormat>
        <inkml:channelProperties>
          <inkml:channelProperty channel="X" name="resolution" value="101.08853" units="1/cm"/>
          <inkml:channelProperty channel="Y" name="resolution" value="101.93674" units="1/cm"/>
          <inkml:channelProperty channel="T" name="resolution" value="1" units="1/dev"/>
        </inkml:channelProperties>
      </inkml:inkSource>
      <inkml:timestamp xml:id="ts1" timeString="2022-05-03T07:31:39.284"/>
    </inkml:context>
  </inkml:definitions>
  <inkml:trace contextRef="#ctx0" brushRef="#br0">18165 7715 417 0,'0'0'156'0,"0"0"-42"15,0 0-25-15,0 0-36 16,16-4-50-16,0 4-4 16,3-4 3-16,5 4-4 15,4-6 4-15,3 4-4 16,3 2 4-16,1-5-3 16,2 5 3-16,-1-3-1 0,-1 3-1 15,4 0 2-15,-3 0-1 16,2 0 1-16,-2 0-2 15,4 3 0-15,-1-3 2 16,1 0-1-16,-2 0 1 16,-1-3-3-16,2 3 2 15,-4-3-2-15,3 3 1 16,-1-4 0-16,1 4 0 16,3-5-1-16,-1 5 1 15,3-4 0-15,1 2 0 16,-2 2 0-16,2-4 0 15,-1 4-4-15,-2-3 0 16,-2 3 0-16,1 0 0 0,-2-2 2 16,0 2-1-16,0-3 0 15,0 3 1-15,0 0 2 16,-1-3 1 0,-1 3-1-16,1 0 1 0,-2-3-1 15,-2 3 0-15,2-4 1 16,3 4 1-16,-3-4-1 15,2 2 0-15,1-2 1 16,-1 4 0-16,2-3 0 16,-4 3-1-16,0 0 0 15,-1 0 0-15,-3 0 1 16,2 0-2-16,-3 3 1 16,2-3-1-16,-2 0 0 15,3 0 2-15,2 0-2 16,2 0 0-16,-1-4 0 15,0 4 2-15,0-4-2 16,1 4 1-16,-2-2-2 0,-2 2 1 16,0 0 0-16,-2 0 1 15,2 0-1-15,0 0-1 16,1 2 1-16,2-2-1 16,0 0 1-16,0 0-1 15,1 0 1-15,-1 0-1 16,-1 0 1-16,1 0-1 15,1-2 1-15,-1 2-1 16,-2 0 0-16,1 0 1 0,2 0 0 16,-4 0-1-1,2 0 1-15,-3 0-1 16,-1 0 0-16,-3 0 1 16,-1-4 1-16,-2 4-1 0,0 0 0 15,0-3 0-15,-2 3 1 16,2-3-1-16,0 0 0 15,0 1 1-15,0 2 0 16,0-5-2-16,0 5 0 16,-4-3 2-16,1 3-1 15,-4 0-1-15,1 0 1 16,0 0 1-16,-3 0-1 16,-1 0 1-16,0 0 0 15,-1 0-2-15,-1 0 1 16,-2 0 1-16,-11 0-1 15,9 0-2-15,-9 0-155 16,-12-2-15-16,-9-7-7 0,-4 4-6 16,-21-11 44-16</inkml:trace>
  <inkml:trace contextRef="#ctx0" brushRef="#br0" timeOffset="774.3418">19245 7755 516 0,'-9'3'170'16,"3"6"-49"-16,2 6-93 15,-6 3-29-15,0 2 2 16,0 2 0-16,0 0 1 15,0-3-2-15,4-3 0 16,1-2 2-16,5-14 1 16,0 8-1-16,0-8 2 15,11-14-1-15,-1 1-1 16,3-2 1-16,-1-1-1 0,1 1-1 16,-1 3-2-1,1 4 2-15,-1 5-1 16,0 7-1-16,0 5 0 15,1 5-1-15,-1 3 0 0,3 2-2 16,-1 2 2-16,-3 2-3 16,-2-3 2-16,-4 1 1 15,-5-4 0-15,-6-4 0 16,-4-3 1-16,-3-5 2 16,-3-5-1-16,-4 0 1 15,-1-4 0-15,-2-1 0 16,-1-1-1-16,3 1 1 15,0 0 1-15,0 3-2 0,4 2 2 16,3-3-3 0,4 3-141-16,10 0-25 15,0 0-9-15,3-13-4 16,18 7 4-16</inkml:trace>
  <inkml:trace contextRef="#ctx0" brushRef="#br0" timeOffset="1636.1074">20913 7721 496 0,'-10'0'178'0,"10"0"-23"16,-14 17-134-16,3-1-23 16,1 1 0-16,-4 3-1 15,-1 4 0-15,-1-3 1 16,1 1-1-16,-1-3 0 16,4-2 0-16,3-5 1 15,3-4 0-15,6-8 0 16,0 0 1-16,0 0 2 0,11-17 0 15,-1 1 0-15,0-2 0 16,3-1 1-16,-1-1 0 16,1 4-3-16,-1 3 3 15,1 4-3-15,-1 6 0 16,1 3 0-16,2 9 1 16,0 2-2-16,4 4-1 15,1 1 2-15,-1 4-2 16,-2-3 1-16,0 2-1 15,-3-4 2-15,-4-1 0 16,-3-2 2-16,-7-4 0 16,0-8 2-16,-10 10-2 15,-1-10 2-15,-3 0 1 0,-5 0-4 16,-4 0 2-16,-2 0-2 16,-1-5 1-16,1 2-1 15,3 3 1 1,-1-5-2-16,7 5-1 0,2-5 1 15,4 2 2-15,10 3-2 16,0 0-113-16,0 0-59 16,12-8-5-16,1 8-4 15,-6-9 4-15</inkml:trace>
  <inkml:trace contextRef="#ctx0" brushRef="#br0" timeOffset="3131.9706">18228 7222 521 0,'0'-11'163'16,"-5"3"-46"-16,5 8-74 16,0 0-41-16,0 15-2 15,0 7 0-15,0 8 0 16,0 7-2-16,0 7 1 16,0 4-1-16,0-1-3 0,5-3 5 15,-1-4-3 1,-2-7 4-16,2-6-2 15,-4-10-22-15,3-9-103 16,-3-8-36-16,0 0-9 0,-9-11-3 16,-3-5 1-16</inkml:trace>
  <inkml:trace contextRef="#ctx0" brushRef="#br0" timeOffset="3365.1189">18131 7552 426 0,'0'10'176'16,"5"4"-10"-16,3 2-91 15,4-1-81-15,4-1 3 16,1-3 1-16,0-1 1 0,2-3 0 16,-1-5-1-16,-3-2 1 15,2-5 1 1,-3-5 1-16,0-3 0 16,-1-1 3-16,-3-1-3 0,-3-1 4 15,-1 1-2-15,-2 1-2 16,-4 1-92-16,0-1-78 15,0 14-5-15,5-19-4 16,-5 19-4-16,5-18 133 16</inkml:trace>
  <inkml:trace contextRef="#ctx0" brushRef="#br0" timeOffset="4280.8949">21816 6806 384 0,'4'-13'136'0,"-4"13"-15"15,0 0-17-15,0-11-30 0,0 11-53 16,0 0-13-1,-4 10-2-15,4 1-4 16,-1 4-3-16,1 8-2 0,0 7 1 16,2 8-2-16,2 6 2 15,0 7 2-15,0 4-1 16,-2 2 2-16,-2 1-2 16,0 0 1-16,0-4 0 15,-5-3 0-15,3-5 0 16,-5-6-2-16,4-7 2 15,0-5-2-15,-1-8 2 16,4-10-2-16,0-10-2 0,0 0-75 16,-1-9-62-1,-3-8-22-15,4 0-10 16,-5-5 0-16,5 3 69 16</inkml:trace>
  <inkml:trace contextRef="#ctx0" brushRef="#br0" timeOffset="4536.6641">21725 7384 472 0,'-3'15'171'16,"-2"0"-41"-16,5 1-69 16,6 1-57-16,1 2-5 15,4-1 2-15,3-5-2 16,2-3 1-16,3-3-1 16,-2-3 1-16,5-8 0 15,-6-3-1-15,0-5 4 16,1-2-3-16,-4-3 2 15,0-1 0-15,-4 2 1 16,-1 0-1-16,-3 2 1 0,-2 2-1 16,-3 2-95-16,0 10-77 15,-5-16-8-15,5 16-4 16,-19-15-8-16,9 10 151 16</inkml:trace>
  <inkml:trace contextRef="#ctx0" brushRef="#br0" timeOffset="6412.6905">18561 6830 408 0,'0'0'180'0,"0"0"-13"15,4 13-70-15,-4 0-43 16,3 7-46-16,-3 2-1 0,3 4-3 15,-3 2-3-15,4-2-1 16,-4-2-7-16,4-5-41 16,-2-7-102-16,2-3-31 15,-4-9 0-15,0-13-3 16,0-8 9-16</inkml:trace>
  <inkml:trace contextRef="#ctx0" brushRef="#br0" timeOffset="6661.7307">18496 6801 507 0,'5'-8'182'0,"7"-3"-6"15,6 1-121-15,5 5-49 0,4 2-4 16,1 3 1-16,-4 8 0 16,-7 2 1-16,-7 6-1 15,-10 3 0 1,-5 2-3-16,-9 0 0 0,-5 0-1 15,-3-6 1-15,1-1-1 16,3-4 0-16,2-5-2 16,5-5-60-16,11 0-83 15,0-13-31-15,7 3-5 16,8 0-1-16,4-4-4 16</inkml:trace>
  <inkml:trace contextRef="#ctx0" brushRef="#br0" timeOffset="6866.0705">18821 6831 400 0,'2'22'186'15,"-6"4"-4"-15,-6 4-65 0,-5 6-65 16,-4 3-47-16,-3 1-1 16,-3 0-5-16,0-5 1 15,1 0 0-15,3-7-5 16,6-4-26-16,2-7-92 15,13-17-42-15,0 11-17 16,0-11 3-16,18-12-5 16</inkml:trace>
  <inkml:trace contextRef="#ctx0" brushRef="#br0" timeOffset="7053.8119">18838 7093 535 0,'0'21'174'15,"-5"-8"-17"-15,5 3-114 16,0-1-44-16,5 1-1 16,4-5-4-16,6-4-4 15,4-7-19-15,3 0-97 16,3-4-45-16,-2-8-3 16,1 2-4-16,-7-5-2 15</inkml:trace>
  <inkml:trace contextRef="#ctx0" brushRef="#br0" timeOffset="7216.1424">18973 7163 486 0,'-11'20'184'0,"2"6"-18"0,3 1-84 16,-4 3-74-16,3-2-5 16,0 0 2-16,1-5-66 15,2-4-105-15,8-1-16 16,-4-18-3-16,11 8-4 15,2-17 38-15</inkml:trace>
  <inkml:trace contextRef="#ctx0" brushRef="#br0" timeOffset="7791.067">22153 6632 523 0,'0'0'193'15,"0"0"-19"-15,0 11-103 16,0 11-75-16,-5 7 2 0,1 6-2 15,-1 3 0-15,3-1-3 16,-2-4-1-16,4-4 3 16,0-7-79-16,4-8-80 15,-4-14-15-15,0 0-2 16,6-22-8-16,-5 1 59 16</inkml:trace>
  <inkml:trace contextRef="#ctx0" brushRef="#br0" timeOffset="8051.9611">22066 6622 622 0,'8'-12'177'15,"6"-1"-22"-15,7 3-156 16,7 2-1-16,-1 5 3 0,4 3 2 16,-5 9 2-1,-4 6-7-15,-8 5-2 16,-10 5 3-16,-8 2-2 0,-10 2 2 15,-6-3-5-15,-1-3 3 16,-3-4-3-16,3-6 7 16,3-7-1-16,7-3-5 15,11-3-71-15,-9-13-87 16,18 4-12-16,0-7-11 16,9 2 8-16,3-6 26 15</inkml:trace>
  <inkml:trace contextRef="#ctx0" brushRef="#br0" timeOffset="8261.9769">22437 6665 474 0,'-9'24'176'16,"-3"8"-4"-16,-5 5-82 16,-2 3-88-16,-1 3-7 15,-3 0 7-15,-2-3 0 16,1 0-2-16,2-5 1 15,3-5-6-15,2-8-58 16,6-7-84-16,8-5-29 16,3-10-1-16,11-8-7 0,4-8 22 15</inkml:trace>
  <inkml:trace contextRef="#ctx0" brushRef="#br0" timeOffset="8568.6472">22472 6922 453 0,'14'4'179'16,"-14"-4"-13"-16,0 19-103 16,-6-1-52-16,-3 1-4 15,-5 2 1-15,0 2-8 16,-1-1 1-16,3-2-6 16,2-2 1-16,6-2-2 15,4-3 1-15,8-2-1 16,6-3 1-16,6-3 3 15,4-2 1-15,0-3 4 16,1 0 1-16,-2 2 0 16,-5-2 3-16,-5 0 3 0,-1 0 0 15,-12 0-2-15,0 0 0 16,0 0-3-16,0 0-152 16,0 0-27-16,0 0-10 15,-9-2-6-15,9 2-7 16</inkml:trace>
  <inkml:trace contextRef="#ctx0" brushRef="#br0" timeOffset="9517.7159">19879 9261 341 0,'0'0'176'0,"0"0"-19"15,3-11-54-15,5 11-41 16,3-4-61-16,6 4 6 16,4-3-7-16,5 0 7 15,3 0-7-15,3 3 6 16,0-4-6-16,0 4 5 15,-6-3-6-15,-5 3-105 16,-4-4-50-16,-6 4-19 16,-11 0 3-16,0-10-6 0,-9 0 101 15</inkml:trace>
  <inkml:trace contextRef="#ctx0" brushRef="#br0" timeOffset="9739.9647">20015 9097 588 0,'-5'9'176'16,"2"4"-39"-16,3 6-123 15,0 3-16-15,3 6 0 16,0 4 0-16,-3 1 1 16,3 0-1-16,-3-4 1 15,0 0-4-15,0-2 0 0,0-6-43 16,4-4-107-16,4 0-23 15,-8-17-4-15,15 16-4 16,-15-16 40-16</inkml:trace>
  <inkml:trace contextRef="#ctx0" brushRef="#br0" timeOffset="11357.2385">18089 10244 261 0,'9'0'117'0,"2"0"-11"16,4 4-10-16,4-4-16 15,2 0-7-15,2 0-19 16,3 2-23-16,4-2-28 0,3 0-2 16,4-2 2-16,2 2-3 15,3-4 1-15,2 4 0 16,1-4-1-16,-1 4 2 16,1-3-2-1,-1 3 1-15,0 0-1 0,1 0 2 16,2 4-1-16,0-4 1 15,7 0-1-15,1 0 0 16,4 0 1-16,1 0 0 16,2 0-1-16,0-4-1 15,2 1 1-15,-4 0-1 16,-1-1 0-16,-4-1 1 16,-2 0-1-16,-2-1-1 0,-1 2 1 15,-1-1-1-15,-1 1 1 16,-1 0 0-16,3 0 1 15,-2 1-2-15,1 0 2 16,-3 0 0-16,0 0 0 16,-1 0-1-16,-3 0 0 15,0-1 0-15,2 2 1 16,0-4 0-16,-2 3-2 16,1 0 0-16,0-1 1 15,-1-1-1-15,-2 1 1 16,-1 0 0-16,0 0-1 15,-3 0 0-15,0 0 2 16,1 2-2-16,1-2-1 0,1 1 1 16,3 3 0-16,-1-5 0 15,4 5 0-15,-1-2 0 16,4 2 0 0,-1 0 0-16,-1-3 0 0,1 3 1 15,-3 0-1-15,-2 0 0 16,1 0 0-16,-3 0 1 15,-4 0-2-15,-2 0 1 16,1 0 1-16,-2 0-1 16,-1 0 0-16,1-4 0 15,1 4 1-15,2-3-1 16,-1 3 2-16,3-5 1 16,-1 3-2-16,1 2 0 0,-2-3 1 15,-1-1 0-15,-1 4-2 16,-4-5 1-1,0 5-2-15,-1-5 1 16,-1 5 0-16,-2-3 1 0,-4 3-1 16,2 0 1-16,-1 0 0 15,-1 0 0-15,2 0 2 16,2 0-1-16,3 0 0 16,-1 0-2-16,3 0 2 15,0-2 0-15,1 2 0 16,-1 0 0-16,-1 0-1 15,-3 0 0-15,1 2 0 16,-3-2 0-16,4 0 1 16,-2 0-1-16,0 0 1 0,0 0-1 15,1 0-1 1,-3 0 2-16,-3 0 0 16,-5-2 2-16,-4 2 2 0,-4 0 3 15,-9 0-1-15,0 0-57 16,-4-12-112-16,-7 12-13 15,-15-12-6-15,0 3-5 16,-18-10 86-16</inkml:trace>
  <inkml:trace contextRef="#ctx0" brushRef="#br0" timeOffset="13852.765">19085 10412 524 0,'0'0'134'0,"0"0"-14"15,-9 6-26-15,-2 3-47 16,0 7-44-16,-1 4-3 16,0 4 0-16,-2 3-2 15,-1-2 1-15,4 0-1 16,-1-3 1-16,6-6-3 16,-1-4-1-16,7-12 0 15,0 0 1-15,0 0 0 16,13-23 1-16,-3 4 0 15,4-4-1-15,0 0 5 16,0-1 0-16,-2 5 1 16,2 5 2-16,-3 6-1 15,3 8 0-15,1 9-2 0,0 5 3 16,4 6-2-16,2 1 1 16,2 3-3-16,-1-2 0 15,2-1 1-15,-4-3 2 16,-4-2 0-16,-3-4 1 15,-13-12-1-15,5 11 0 16,-5-11 0-16,-20 0 0 16,1-6-1-16,-6 2-2 0,-4 2 0 15,-1-1-2 1,-2 3 2-16,0 0-1 16,5 0 0-16,2 5-2 15,6-1-2-15,6-1-2 0,13-3-118 16,0 0-55-16,0 0-5 15,24-3-6-15,-4-9-4 16</inkml:trace>
  <inkml:trace contextRef="#ctx0" brushRef="#br0" timeOffset="14728.4287">21299 10235 379 0,'7'-14'177'0,"-7"14"-37"16,0 0-38-16,-6 16-45 16,-1 1-47-16,-6 5-1 0,-2 2-3 15,0 1-2-15,-2 1-4 16,3-4 1-16,1-3-6 16,5-5 1-1,8-14-2-15,-6 10 0 0,6-10 0 16,13-17 3-16,-4 1-3 15,3-2 5-15,2-3 0 16,0 0-1-16,-2 2 2 16,1 4-3-16,-2 5 5 15,3 7-3-15,0 8 3 16,-2 3-4-16,3 3 2 16,3 4 2-16,-1 3-2 15,-1 0 4-15,1 0-3 16,-5-2 2-16,-3 1 0 15,-3-1 2-15,-6-3-1 16,-6 0 1-16,-3-2 0 16,-3-4-1-16,-6-2-1 0,-2-2-1 15,0-3 0-15,0-3-1 16,1-2-1-16,2 1-1 16,2-2 1-16,3 1 0 15,4 2-4-15,8 3-3 16,0 0-130-16,0 0-43 15,0 0-4-15,7-15-6 16,6 10 6-16</inkml:trace>
  <inkml:trace contextRef="#ctx0" brushRef="#br0" timeOffset="15361.4069">20204 9623 421 0,'0'-12'174'0,"2"-1"-12"16,-2 3-71-16,0 10-54 15,0 0-31-15,5 21-2 16,-5 1-3-16,-2 10-1 16,2 5 2-16,-5 5-3 15,5 3-3-15,-5 0 0 16,5-3 0-16,-3-4-1 16,3-5 6-16,0-7 1 15,0-7-3-15,0-9-1 16,0-10-89-16,0 0-59 15,0 0-19-15,-11-7-11 16,2-5 1-16,1 2 68 0</inkml:trace>
  <inkml:trace contextRef="#ctx0" brushRef="#br0" timeOffset="15580.8895">20085 9956 500 0,'-3'10'172'0,"3"2"-42"15,8 3-74-15,1 0-58 16,2 1 1-16,6-2-3 15,0-2 3-15,1-3-1 16,1-3 0-16,-1-6 2 16,2 0 0-16,-3-9 0 15,1-1 0-15,-4-3 3 16,0-4-2-16,-1-2 0 16,-3-3-60-16,0-1-93 0,3 0-18 15,-5-5-10 1,4 2-2-16,-2-6 74 15</inkml:trace>
  <inkml:trace contextRef="#ctx0" brushRef="#br0" timeOffset="15962.9205">20660 9517 551 0,'0'17'178'0,"-4"3"-37"0,4 9-139 16,0 6-4-16,0 6 3 15,0 3-2-15,0-3-1 16,-2-2 0-16,2-6-1 0,0-5-3 16,0-7-19-1,0-7-101-15,0-14-47 16,0 0-5-16,7-18-4 15,-5 1 9-15</inkml:trace>
  <inkml:trace contextRef="#ctx0" brushRef="#br0" timeOffset="16248.1774">20591 9575 493 0,'0'-23'178'15,"10"1"-20"-15,7 1-108 16,5 4-52-16,7 4 0 15,1 7 1-15,1 6 2 16,0 8 0-16,-4 6 1 16,-9 8 2-16,-6 4 1 15,-12 1 0-15,-5 1 1 16,-9-3-3-16,-3-2 2 0,-2-6-2 16,-4-4 0-16,3-7-2 15,5-2-2-15,0-4 0 16,6-5-3-16,9 5-61 15,-6-12-100-15,6 4-16 16,0 8-7-16,0-15-2 16,0 15 72-16</inkml:trace>
  <inkml:trace contextRef="#ctx0" brushRef="#br0" timeOffset="17091.7772">19991 11568 426 0,'-6'-9'179'0,"6"9"-21"16,0 0-51-16,0 0-43 16,0 0-67-16,18 0-2 15,-2 0-1-15,5 4 0 16,7-4 3-16,3 4 1 16,2-4 0-16,2 0-8 15,-3 2-107-15,-3-2-50 16,-2 9-10-16,-11-6-1 15,-5 4-5-15</inkml:trace>
  <inkml:trace contextRef="#ctx0" brushRef="#br0" timeOffset="17346.1112">19991 11739 475 0,'0'0'171'0,"-9"8"-12"15,9-8-77-15,18 0-60 16,1 0-29-16,7-2 0 16,6-2 5-16,4 1 1 15,2 0 1-15,0-1-1 16,-3 4 0-16,-3-3 1 16,-6 3 3-16,-6 0-1 15,-6 4-35-15,-14-4-104 16,0 0-34-16,7 11-7 0,-7-11-2 15,-7 0-10-15</inkml:trace>
  <inkml:trace contextRef="#ctx0" brushRef="#br0" timeOffset="18860.892">18342 12810 195 0,'-9'-3'150'16,"9"3"-29"-16,-10-6-24 15,10 6-20-15,0 0-7 0,-9-8-1 16,9 8 2-16,0 0-15 16,0 0-47-16,9-4-10 15,-9 4 1-15,0 0 1 16,13 0-2-16,-13 0 1 15,13 0 0-15,-4-3 0 16,1 3 1-16,4 0 0 16,1 0 0-16,4 0-1 15,3 0 1-15,5 0 0 16,2 0 0-16,3-4 0 16,7 4-2-16,1-4 0 15,5 1 0-15,3-1 1 0,1 0 0 16,6 0-3-16,1-2 1 15,4 1 1-15,4 1-1 16,1 0 1-16,4 0-2 16,4 1-1-16,3 3-1 15,-2 0 1-15,1 0 0 16,0 0 0-16,-1 0 0 16,-2 0 0-16,-2 0 0 15,-3 0 1-15,1-3-2 16,0-1 2-16,-2 1 0 15,2 0-1-15,-1 1 1 16,2 2 0-16,-1-5-1 16,-1 5 2-16,0 0 0 0,0 0 0 15,0 0-2-15,0 0 2 16,1 4 0-16,-1-4-1 16,3 3 2-16,-2-3-1 15,1 0 1-15,0 2-1 16,1-2 2-16,0-2-2 15,2-1 1-15,-1-2 2 16,1 2-2-16,0-1 1 16,-2-2 0-16,-1 0 0 15,0 3 0-15,-4 0-1 16,0 0 0-16,0 0 1 16,-1 0 1-16,3-2 0 15,-1 2 0-15,-1-1-1 0,-1-1 1 16,-3 1 0-16,-1 1-1 15,-7 3-1-15,-7-3 0 16,-6 3-2 0,-8 0 2-16,-4 0 1 0,-10 0-2 15,-4 2 3-15,-5-2 1 16,-9 0 3-16,8 0 0 16,-8 0 2-16,0 0-3 15,0 0 1-15,0 0 0 16,0 0-1-16,0 0-149 15,-7-11-34-15,7 11-4 16,-8-22-7-16,3 13 35 16</inkml:trace>
  <inkml:trace contextRef="#ctx0" brushRef="#br0" timeOffset="19576.2603">20441 12064 415 0,'0'-13'176'16,"0"0"-17"-16,0 4-72 0,0 9-38 15,0 0-44 1,3 23 0-16,-3 2-4 15,3 8 4-15,-3 8-4 16,0 8-1-16,0 3-1 0,-1 3-1 16,-3-1-1-16,2-5-2 15,2-3 1-15,-3-8-6 16,3-8 2-16,0-11-43 16,4-5-79-16,-4-14-33 15,0 0-18-15,9-3 4 16,-9-11 9-16</inkml:trace>
  <inkml:trace contextRef="#ctx0" brushRef="#br0" timeOffset="19817.8829">20332 12567 441 0,'-9'11'174'0,"9"-1"-46"15,0 1-49-15,7-2-33 16,1-4-48-16,4-2-3 15,1-3 2-15,2-7 2 16,1-2 0-16,-1-3 2 16,1-2 0-16,0-6 3 15,-3 4 1-15,0-2 0 16,-6 3-96-16,-4-3-78 16,2 8-6-16,-9-3-8 15,4 3-2-15,-12-3 116 16</inkml:trace>
  <inkml:trace contextRef="#ctx0" brushRef="#br0" timeOffset="20802.2698">18337 12294 492 0,'0'0'180'0,"0"0"-16"16,0 0-77-16,-6 14-36 15,6 6-45-15,-4 5-5 16,4 6 1-16,-4 6-1 15,4 3 1-15,-3 1-4 16,3-4 3-16,0-4-4 16,0-4 0-16,0-8-13 15,0-5-105-15,0-16-40 16,0 0-20-16,0 0-1 16,7-15-2-16,-7 3 50 15</inkml:trace>
  <inkml:trace contextRef="#ctx0" brushRef="#br0" timeOffset="21016.2378">18258 12597 502 0,'-5'14'182'16,"0"1"-26"-16,5-4-76 15,7 2-41-15,3-1-39 16,2-1-3-16,0-2-2 16,5-2 4-16,-3-7-1 15,2 0 3-15,-1-10 2 16,1-1-4-16,2-6 4 15,0-3 0-15,0 0-78 16,-1-1-89-16,-4-6-15 16,2 6-3-16,-6-3-11 15,4 5 29-15</inkml:trace>
  <inkml:trace contextRef="#ctx0" brushRef="#br0" timeOffset="22222.086">22522 12191 373 0,'0'-13'178'0,"-5"2"-19"0,-1 1-52 16,6 10-32-16,0 0-72 15,-9 19-1-15,6 0-3 16,-1 8 1-16,0 6 1 16,-1 2-4-16,1 5 0 15,1-2 0-15,0-3 3 16,3-4-2-16,0-4 4 16,-2-6-6-16,2-4-9 15,0-8-77-15,0-9-53 16,0 0-18-16,0 0-15 15,0 0-8-15,0-16 67 16</inkml:trace>
  <inkml:trace contextRef="#ctx0" brushRef="#br0" timeOffset="22419.0652">22424 12474 330 0,'0'0'178'16,"-5"17"-12"-16,9-6-61 15,1-3-33-15,5 1-44 16,2-3-28-16,1-2-1 15,2-4 3-15,-2-4 0 16,0-2 2-16,0-5 0 16,2-5-1-16,-3-4-75 15,2-3-80-15,3 0-26 0,-7-4-9 16,4 6-3-16,-9-4 76 16</inkml:trace>
  <inkml:trace contextRef="#ctx0" brushRef="#br0" timeOffset="23266.2074">18655 12006 443 0,'0'0'180'0,"0"0"-14"16,0 10-73-16,0 9-36 15,0 8-50-15,0 4-2 16,0 3 1-16,0 2-5 0,-2-1 1 15,2-5-5-15,-5-9-11 16,5-5-106-16,0-7-49 16,0-9-8-16,0 0-5 15,-4-22 1-15</inkml:trace>
  <inkml:trace contextRef="#ctx0" brushRef="#br0" timeOffset="23530.0777">18589 12019 498 0,'7'-13'172'16,"9"2"-15"-16,6 4-95 0,2-1-32 15,2 6-29-15,1 2 3 16,-4 5 1-16,-3 5-1 16,-10 3 1-1,-6 4 0-15,-8 1 1 16,-8 2-1-16,-4-2 1 0,-5 0-4 15,1-1 0-15,0-6-1 16,3-2-22-16,3-4-70 16,5-5-44-16,9 0-27 15,0 0-15-15,-2-9-1 16,2 9-4-16</inkml:trace>
  <inkml:trace contextRef="#ctx0" brushRef="#br0" timeOffset="23762.665">18883 12052 452 0,'-6'22'178'0,"-7"5"-2"16,-2 2-73-16,-2 12-83 16,-6 2-15-16,-3 2-3 15,0 0 0-15,-2-2-2 16,-1-4 3-16,4-4-3 15,5-7-1-15,2-8-59 16,6-7-74-16,12-13-26 16,0 0-15-16,8-15-6 0,3-8 0 15</inkml:trace>
  <inkml:trace contextRef="#ctx0" brushRef="#br0" timeOffset="23957.6057">18848 12298 456 0,'-9'14'179'0,"4"3"-19"16,-2 1-78-16,1 0-41 15,6-3-48-15,0-3 5 16,11-5-4-16,4-7 0 16,1-5-66-16,8-5-59 15,1 0-29-15,-4-6-10 16,1 3-3-16,-7-1 0 15</inkml:trace>
  <inkml:trace contextRef="#ctx0" brushRef="#br0" timeOffset="24101.0611">18967 12359 570 0,'-6'16'165'16,"1"1"-48"-16,1 2-55 16,4-4-58-16,0-1-4 15,0 1-78-15,0-4-72 16,0-11-26-16,-5 13-1 15,5-13-8-15,0 0 33 16</inkml:trace>
  <inkml:trace contextRef="#ctx0" brushRef="#br0" timeOffset="24530.4629">20854 12056 415 0,'0'24'184'0,"-5"3"-2"16,2 6-78-16,3 12-101 15,-3-1-2-15,3 2-5 16,0-5-3-16,0-9-42 16,4-7-92-16,0-6-31 15,-4-19-4-15,0 0-7 16,8-16 26-16</inkml:trace>
  <inkml:trace contextRef="#ctx0" brushRef="#br0" timeOffset="24778.583">20882 12061 543 0,'17'-5'173'15,"-2"2"-41"-15,8 3-132 16,2 5 4-16,-4 3 2 16,-1 5 0-16,-5 3 0 15,-7 3 0-15,-8 1-1 16,-8 1 2-16,-4-4-2 15,-3-1-2-15,-1-5-3 16,-1-4-4-16,3-4-66 0,7-3-97 16,0-12-12-16,10 1-9 15,2-11-4 1,12 2 96-16</inkml:trace>
  <inkml:trace contextRef="#ctx0" brushRef="#br0" timeOffset="25310.2669">22978 11934 457 0,'0'0'190'0,"0"0"-13"15,-14 9-99-15,9 11-73 16,2 8-7-16,0 4 2 16,-1 5-5-16,4-2 4 15,0-2-8-15,0-5-24 16,5-8-100-16,-1-6-38 16,-4-14-8-16,8-5-4 15,-8-14-2-15</inkml:trace>
  <inkml:trace contextRef="#ctx0" brushRef="#br0" timeOffset="25534.598">22929 11914 507 0,'13'-6'180'0,"-1"2"-54"0,5 4-69 16,4 0-48-16,-1 6-4 15,-2 3 2-15,-5 4-1 16,-4 0 0-16,-9 2-2 15,-9-1 0-15,-3 0-3 16,-3-1 0-16,-2-1-3 16,1-5-15-16,4-1-105 15,12-6-41-15,-8 0-18 16,8 0-2-16,17-9-2 16</inkml:trace>
  <inkml:trace contextRef="#ctx0" brushRef="#br0" timeOffset="25728.2855">23201 11949 419 0,'-4'19'179'15,"-1"10"-18"-15,-8 6-99 16,-7 3-30-16,-4 5-29 16,-4 0-7-16,0-3 4 15,2-2-5-15,1-7-3 16,7-6-101-16,7-5-56 15,0-12-13-15,11-8-3 0,0 0 1 16</inkml:trace>
  <inkml:trace contextRef="#ctx0" brushRef="#br0" timeOffset="26044.9868">23147 12212 458 0,'10'0'155'0,"-10"0"-40"0,0 0-42 16,12 11-63-16,-4-8-11 15,1 3 0-15,1 0 1 16,-1 2 2-16,-1 1 0 0,-4 3 1 16,-4 5-1-16,-3 2 2 15,-5-1 2 1,-3 2-7-16,1-1 2 15,-1-4-6-15,5 0 3 0,6-6-4 16,0-9 4-16,17 6-3 16,2-6-1-16,6-11 4 15,5 3-125-15,4-2-46 16,-4-5-7-16,3 3-3 16,-8-6 46-16</inkml:trace>
  <inkml:trace contextRef="#ctx0" brushRef="#br0" timeOffset="27276.3022">19178 12798 481 0,'0'-8'171'0,"0"8"-45"16,-7 10-28-16,1 4-38 16,-4 10-52-16,-1 2-4 15,-2 6 0 1,1 3-5-16,-1-3 2 0,2-4-5 15,2-6 1-15,4-6-4 16,5-16 2-16,0 0-1 16,10-13 0-16,0-11 2 15,1-3-2-15,3-3 4 16,-1-1 0-16,-1 3 4 16,-2 4-1-16,0 10 1 15,-1 8 1-15,1 14 0 16,0 8-1-16,1 5 2 15,6 6 0-15,-1 0-3 16,4 4 1-16,-1-1-3 16,-2-2 5-16,-2-8-3 15,-3-1 4-15,-5-5-3 0,-7-3 3 16,0-11-2-16,-11 8 1 16,-3-11 0-16,-5 0-3 15,-2-3 0-15,-2 0 0 16,1 0 0-16,-2 2-1 15,2-2 0-15,3 3-2 16,4 3 0-16,3 0-8 16,12 0-132-16,0 0-41 15,0-10-1-15,19 0-11 16,-1-3 1-16</inkml:trace>
  <inkml:trace contextRef="#ctx0" brushRef="#br0" timeOffset="28277.0539">21578 12789 313 0,'0'-8'167'16,"0"8"-33"-16,0 0-26 16,0 0-23-16,-7 3-41 0,-1 8-36 15,-4 6-6-15,-2 7 0 16,-2 3-5-16,-2 5 2 16,0 1-3-16,1 0 4 15,2-6-6 1,2-2-1-16,6-8-2 0,2-7-1 15,5-10 2-15,0 0-2 16,7-20 3-16,2-4-1 16,1-5 6-16,0-3 0 15,1 1 6-15,-1 1-1 16,-1 7 2-16,-1 3 0 16,-1 10 0-16,2 10-1 15,-1 8-2-15,-1 5 1 16,6 6-4-16,-1 3 1 0,4 0-1 15,2 1 2 1,-2-2-5-16,-1-2 3 16,-1-5 2-16,-3 0 5 0,-2-4 1 15,-5-2 1-15,-4-8-2 16,-9 9-1-16,-2-6 3 16,-4 0-1-16,-9-1-4 15,-4 4-2-15,-2 1 1 16,-5-2-2-16,4 2-1 15,0-4 1-15,4 6-4 16,3-3-3-16,10-6-3 16,3 0-115-16,9-11-54 15,2 11-10-15,11-23 1 16,3 12 26-16</inkml:trace>
  <inkml:trace contextRef="#ctx0" brushRef="#br0" timeOffset="44947.8572">9030 7223 392 0,'0'0'115'0,"-9"5"-16"0,9-5-23 16,0 0-55 0,0 0-11-16,0-9 3 15,0 9-4-15,8-9-3 0,-8 9 2 16,6-12-7-16,-6 12 0 15,2-9-3-15,-2 9-1 16,0 0-3-16,0 0 1 16,-5-9 0-16,5 9 2 15,0 0 3-15,-10 5 0 16,10-5-60-16,0 0-91 16,0 0-14-16,-8 0-1 15,8 0-10-15,0 0 167 16</inkml:trace>
  <inkml:trace contextRef="#ctx0" brushRef="#br0" timeOffset="47071.1664">6215 7713 229 0,'0'0'119'0,"0"0"-10"15,7-7-21-15,-7 7-15 16,9-5-20-16,-9 5-15 0,15-7-20 16,-5 5-15-1,3-2-3-15,-2 0 0 16,4 0 1-16,1-1-1 15,-2 2 1-15,4-1-2 16,-2 1 2-16,0-1-2 0,3 1 2 16,0 0 0-16,0-1-1 15,2 0 1-15,0 0-1 16,2 0 0 0,0 0 1-16,2 0 0 0,-3 1 0 15,-1-2 0-15,1 1 0 16,0 0 0-16,-1-1 1 15,0 0 0-15,2-2-2 16,-2 1 0-16,4 0 1 16,-2 0-1-16,2 0 0 15,0-1 0-15,1 2-1 16,-2-1 1-16,1 3 0 0,-2-3-1 16,-1 2 1-16,1 0 0 15,-1 1 0-15,0-1-1 16,0 1 2-16,-1-2-2 15,3 1 2-15,0 1-1 16,-2-1 0-16,2 0 0 16,-2 1 0-16,-1 1-1 15,-2-1 2-15,1 3-1 16,-3-4-1-16,0 2 1 16,0-1-1-16,0-1 1 15,2 1 0-15,1-1-1 16,3-1 0-16,0 1 1 15,0 0 0-15,4 0-1 0,0-1 1 16,2 2-1-16,1-3 0 16,-2 3 0-1,2-1 0-15,-2 1-1 0,-3-1 1 16,2 0 0-16,-2 2 0 16,0-2 0-16,-3 0 0 15,3-1 1-15,3 1-1 16,-2-2 0-16,2 2 1 15,-1-2 1-15,1 1 0 16,-2-1-1-16,-2 2 2 16,-1 0-1-16,-2 0 0 15,-1 2-1-15,-1-1 1 16,-2-1-2-16,2 2 1 0,1-1 0 16,-2 1 0-1,0-1-1-15,1-1 1 16,-1 1 0-16,-1-1 0 0,1 1 1 15,-5 1 0-15,1-1-2 16,0 3 1-16,-3-4 1 16,2 4-1-16,-2-3 0 15,0 3 1-15,3-3-1 16,1 3 0-16,0-4 0 16,0 4 1-16,1-4-2 15,2 0 1-15,2 2 0 16,-4 2 1-16,3-5-2 15,-1 5 1-15,-2-3 1 0,1 3-1 16,1-3 0-16,-2 3 0 16,-1 0 0-1,2-4-1-15,-1 4 1 0,0-3 0 16,-1 3 0-16,3-4 2 16,-2 2-1-16,0 2 1 15,3-4 0-15,-2 1 0 16,1 1-1-16,-1-1 1 15,0 0-1-15,-2 0-1 16,0 0 0-16,1 1 0 16,-3-1 0-16,2 1 1 15,0-2-1-15,0 2 0 16,-1-1 0-16,-2 0 0 0,2 3 0 16,-3-4 0-1,1 4 0-15,0-5-1 16,1 5 6-16,-1-5-5 15,-1 5 4-15,2-3-3 0,-2 3 4 16,-1-3-4-16,-1 3 4 16,-9 0-3-16,9 0-2 15,-9 0 3-15,0 0-5 16,0 0-51-16,0 0-104 16,0 0-8-16,0 0-11 15,-15-14 3-15,15 14 127 16</inkml:trace>
  <inkml:trace contextRef="#ctx0" brushRef="#br0" timeOffset="47766.7945">8564 6529 467 0,'0'-10'162'0,"0"10"-26"15,0 0-67-15,0 0-68 16,0 10-1-16,0 8-2 16,0 4 2-16,4 4-10 15,-4 5-1-15,0 0 2 16,0-1-2-16,0-3 4 0,0-5-2 15,0-5 1-15,0-5-94 16,0-12-47-16,0 0-9 16,-4-8 5-16,4-4-2 15,-1-9 104-15</inkml:trace>
  <inkml:trace contextRef="#ctx0" brushRef="#br0" timeOffset="48021.2961">8544 6540 439 0,'13'-14'163'0,"-3"-5"-1"16,6 3-77-16,5 1-83 15,2 5-2-15,-1 2-3 0,-3 8 1 16,-1 0-1-16,-7 10 0 16,-5 3 0-16,-6 2-1 15,-6 1 1 1,-3 1 1-16,-2-2 3 0,-3-5-1 15,3-2 3-15,-3-2-1 16,5-6-26-16,9 0-81 16,0 0-34-16,-5-14-16 15,5 14-6-15,14-20-2 16</inkml:trace>
  <inkml:trace contextRef="#ctx0" brushRef="#br0" timeOffset="48369.6466">8787 6454 397 0,'0'16'161'15,"0"0"-21"-15,-5 4-57 0,2 4-22 16,0 2-63-16,0-1 3 16,3-1-2-16,-5-1 1 15,5-5 1-15,-2-3 2 16,2-3-7-16,0-2 8 15,0-10-7-15,7 13 7 16,-7-13-6-16,10 7 6 16,-1-7-8-16,5 3 4 0,1-3 0 15,1 0 1-15,7 0-2 16,-1 0 1 0,3-3 0-16,0 3 1 15,-2-4 0-15,-3 4-1 0,-3 0-1 16,-4 0-84-16,-13 0-61 15,10 2-25-15,-10-2-1 16,-8 3-8-16,-9-3 90 16</inkml:trace>
  <inkml:trace contextRef="#ctx0" brushRef="#br0" timeOffset="48712.3728">8509 6867 288 0,'0'0'164'15,"0"0"-28"-15,0 0-35 16,13-6-26-16,4 6-45 15,6-5-25-15,4 2-1 16,3-1-4-16,9 1 0 16,1-2 0-16,4 1-1 15,0 0 1-15,-4 1 0 16,-4 3 1-16,-5-3-1 16,-4 3-3-16,-11 0-57 15,-6 0-83-15,-10 0-19 0,0 0-7 16,-5 10-1-16,-11-10 74 15</inkml:trace>
  <inkml:trace contextRef="#ctx0" brushRef="#br0" timeOffset="49224.3299">8718 6946 186 0,'-11'-3'161'0,"11"3"-32"0,0 10-43 15,0 0-13 1,1 1-15-16,4 2-21 0,3 2-8 16,-1 1-28-16,2 1 0 15,-3-3-3-15,2 1 2 16,-3-3-1-16,-5-1 0 15,0-1 0-15,-8-2 0 16,1-1 1-16,-6-2 0 16,2-1 1-16,-5-1-1 15,1-3 1-15,-2 0 1 16,6-5 1-16,1-1 1 16,5-2 1-16,5-3 0 15,9-1 2-15,5-4-2 0,6 0 0 16,2-2-1-16,5 1 0 15,0-1-4-15,-4 1-1 16,-4 5-3 0,-5-1-1-16,-5 3 0 0,-9 0 2 15,0 10-1-15,-17-9 0 16,-1 9 2-16,-1 0 1 16,-2 0 3-16,1 0 0 15,4 4-5-15,1 1-116 16,6 1-43-16,0-6-4 15,9 0-6-15,0 0 18 16</inkml:trace>
  <inkml:trace contextRef="#ctx0" brushRef="#br0" timeOffset="51961.3734">14473 6791 295 0,'0'0'121'16,"0"0"-18"-16,0 0-17 15,0 0-13-15,0 0-17 16,0 0-18-16,0 0-22 16,13 0-18-16,-13 0-1 15,17 3-1-15,-3 3-1 16,2-2 2-16,3 3 3 16,2-1-80-16,0 2-47 15,7 2-28-15,-5-5-6 16,4 4-2-16,-5-4 78 15</inkml:trace>
  <inkml:trace contextRef="#ctx0" brushRef="#br0" timeOffset="53696.6187">14453 6792 295 0,'0'0'128'0,"0"0"-15"16,-5-9-11-16,5 9-20 16,0 0-22-16,0 0-25 15,9 0-29-15,-9 0-2 16,9 3-1-16,-9-3-3 15,14 5 1-15,-5-3 0 16,3 2 0-16,3 0-1 16,0-1 0-16,5 3 0 15,0-1 0-15,3 0 0 0,1 1 0 16,1 1 0-16,1 1 0 16,0 0 0-16,2 1 0 15,0-1-1-15,0 2 1 16,-3 0 0-16,2-2-2 15,-2 2 2-15,0-1-1 16,1-1 0-16,-1 1 0 16,1 0 1-16,-2-1 0 15,1 1 0-15,0 1 0 16,1-2 1-16,-1 2-1 16,-1-1 1-16,-2 0-1 15,0 0 1-15,2 1-1 16,-3-1 2-16,3 0-3 0,1 0 2 15,0 1-2-15,0-2 1 16,0 0-1-16,0 0 2 16,0-1-2-16,-1-1 1 15,-2 0 0-15,0 0 0 16,-2 0 1-16,2 1 0 16,-2-1-1-16,-1 1 1 15,0-1-1-15,0 0 0 16,-1 2 1-16,0-3 0 15,2 1 0-15,-2 0 0 16,3 0-3-16,1-1 3 16,0 1-3-16,3 0-3 15,0 2 0-15,-1-1-3 0,0 0 3 16,-2 2-3-16,2 1 6 16,-3-1-7-16,1 0 7 15,0 0 0 1,0-1 2-16,1 1 1 0,1-2-1 15,0-1 0-15,0 2 0 16,-2-2 0-16,3 2 1 16,0-2-1-16,-1 1 0 15,0-1 0-15,-3 1 0 16,3 1 1-16,-1 0-1 16,-1-1 1-16,-1 3-1 15,2-2 0-15,-2 0 0 0,-1 0 0 16,4-1 0-16,-3 1 1 15,3-3-1 1,1 3 1-16,0-2-1 16,-1 0 1-16,0-1 0 0,-2 0-1 15,-2 2 1-15,2-1 0 16,-2 1-1-16,-2-2 1 16,1 2-2-16,0 1 1 15,-3-3 0-15,2 1 0 16,-1 0 0-16,-3 0 1 15,1-2-1-15,-1 1 0 16,0-2 1-16,-2 1-1 16,1 0 1-16,-2 0 0 0,2 1-2 15,-1-2 2 1,1 2-1-16,-1-2 0 16,0 1 0-16,1-2-1 15,-3-2 0-15,3 5 1 0,-2-2 0 16,0-1-1-16,-2 1 1 15,0-1-1-15,1 2 1 16,-1 0 1-16,1 0-1 16,-1 0-1-16,-1 0 1 15,2-1 0-15,1 1 0 16,-1-1 0-16,2 1 0 16,-2-1 0-16,0-1 1 15,-1 2-1-15,0-2 1 16,-1 0-1-16,2 2 0 15,3-2 0-15,-3 2 0 16,2-1 0-16,-1 0 0 16,1 1 0-16,-1 0-1 0,-1 0 1 15,1-2 0-15,-1 2 1 16,0-2-2-16,1 1 1 16,1 0 0-16,0-1 0 15,-2-2 1-15,3 5-1 16,-3-5-1-16,0 4 2 15,-1-4-1-15,-2 4-1 16,-7-4 2-16,13 4-1 16,-13-4 0-16,7 0 1 15,-7 0-2-15,0 0-1 16,9 0-2-16,-9 0-4 16,0 0-125-16,-13-4-33 15,-3-4-7-15,2 3-7 0,-13-10 48 16</inkml:trace>
  <inkml:trace contextRef="#ctx0" brushRef="#br0" timeOffset="54436.8632">14934 6245 444 0,'4'-10'162'0,"-4"10"-34"16,0-9-36-16,0 9-21 15,0 17-55-15,0-1-14 16,0 6-2-16,0 5 1 15,3 1-2-15,-1 2 4 16,3 0-3-16,-2-5 3 16,1-1-3-16,0-7 1 15,0-5-4-15,-4-12-97 16,0 0-46-16,9-3-19 16,-9-13-3-16,0 0-1 0,-5-8-2 15</inkml:trace>
  <inkml:trace contextRef="#ctx0" brushRef="#br0" timeOffset="54698.0109">14913 6224 492 0,'3'-16'161'0,"6"1"-37"16,4 3-52-16,2 0-30 16,6 3-40-16,0 9-7 15,1 0 5-15,-2 9 5 16,-2 3-5-16,-6 2 4 15,-4 5-4-15,-8 0 3 16,-3-1-4-16,-4-2 4 16,-3-3-3-16,-3-4-1 15,2-3 2-15,0-6 1 16,3 0 1-16,8 0-64 16,-5-13-63-16,8 2-28 0,4 2-6 15,3-4-6-15,4 5-1 16</inkml:trace>
  <inkml:trace contextRef="#ctx0" brushRef="#br0" timeOffset="55028.1882">15163 6177 403 0,'0'0'167'0,"0"0"-16"16,6 16-60-16,-6 1-32 15,0 1-28-15,0 5-24 16,0 3-1-16,-5 1-2 15,2 0-6-15,0-4 0 16,0 1 0-16,-1-3 0 0,4-2 0 16,0-5 1-16,5-4 0 15,-5-10 1-15,20 12-1 16,-6-12 1 0,4 0-1-16,4 0 1 0,3-4 1 15,5 0-2-15,0 0 1 16,2 2-1-16,0-3 2 15,-2 3-1-15,-3 2 1 16,-4-4 0-16,-3 4-80 16,-7 0-50-16,-13 0-30 15,0 0-5-15,-13 0-3 16,-1 8-2-16</inkml:trace>
  <inkml:trace contextRef="#ctx0" brushRef="#br0" timeOffset="55381.1082">14948 6562 482 0,'0'0'167'0,"10"6"-26"15,1-4-70-15,5 3-14 0,3-2-52 16,6 0-1-16,4-3-1 16,6 0-2-1,3 0 0-15,4 0-1 0,1-4-1 16,0 2 0 0,-2 2 1-16,-3-5 0 0,-4 5 1 15,-3 0 0-15,-5 0 0 16,-4 0-2-16,-4 0-11 15,-6 2-85-15,-3-2-48 16,-9 0-22-16,0 0-2 16,0 0-4-16,-15 8 4 15</inkml:trace>
  <inkml:trace contextRef="#ctx0" brushRef="#br0" timeOffset="55658.303">15122 6714 111 0,'0'10'163'0,"-5"-2"-27"15,5 2-42-15,3 3-7 16,3-3-1-16,5 2-13 15,3-3-26-15,3-2-40 16,1-2-2-16,4-5-2 16,2 0-51-16,-3 0-59 15,1-8-37-15,-2 2-17 16,-5-4-7-16,-1 3 1 0</inkml:trace>
  <inkml:trace contextRef="#ctx0" brushRef="#br0" timeOffset="55877.8767">15272 6745 225 0,'-4'10'144'15,"-4"4"-34"-15,1 2-19 16,0 5-2-16,0 0-15 16,-1 3-35-16,1 1-38 15,-1-2-1-15,2-1 0 16,-1-4 1-16,4-4 0 15,-1-4-77-15,4-10-72 0,0 0-14 16,0 0-3-16,5-9-4 16,-5-6 114-16</inkml:trace>
  <inkml:trace contextRef="#ctx0" brushRef="#br0" timeOffset="57902.6169">9055 7226 197 0,'5'-8'102'0,"-5"8"-9"16,10 0-11-16,-10 0-7 16,18-7-5-16,-7 5-11 15,4-2-23-15,2 0-15 16,4 0-21-16,1-2 1 15,3 3-1-15,0-3 1 16,1 2 0-16,4 0-2 16,-1 1 1-16,-1 0 0 15,1 1 0-15,2-1 1 0,0 0-2 16,0 0 1-16,0 0 1 16,-3 0 0-1,1-1 0-15,-3 1 0 0,1-1 0 16,-1-1 1-16,0 0-1 15,1 0 0-15,0 0-1 16,0-1 0-16,1 1 1 16,-2-1-1-16,1 0 0 15,-2 2 1-15,-2 0 0 16,2 1 0-16,-1-2 0 16,0 2 0-16,0 1-1 15,0-1 0-15,-1 0-1 16,0 3 1-16,1-5 0 0,-4 3 1 15,4-1-1-15,-3-1 1 16,3 0 0-16,-3 1 0 16,3-1 0-16,-4 0 0 15,4 1 0-15,-3 0 0 16,3 0 0-16,-3 3-1 16,3-4 0-16,-2 4 1 15,1-4-1-15,2 1 0 16,0 3 1-16,0-4 0 15,1 4 1-15,-1-5 0 16,0 2-1-16,0 3-46 16,-2-2-84-16,-5-5-33 15,3 7-5-15,-11-8-4 0,0 8 77 16</inkml:trace>
  <inkml:trace contextRef="#ctx0" brushRef="#br0" timeOffset="59597.3426">9020 7175 402 0,'0'0'113'16,"0"0"-13"-16,10-9-12 15,-10 9-37-15,15-5-44 16,-1 5-2-16,2-4-3 16,5 4-2-16,4-4-1 15,3 4 0-15,5-5 0 16,2 5 1-16,3-4 0 15,4 0 0-15,0 1 1 0,2 0 1 16,1-1-2-16,0 0 1 16,0-1-1-16,1 1 0 15,-3-1-1-15,2 0 0 16,-3 2 0-16,-1-2 1 16,-1 2 0-16,-3-1 0 15,-1 1 0-15,-2 0 1 16,-2 3 0-16,1-2-1 15,-1 2 1-15,-2 0-1 16,2-3 0-16,3 3 1 16,1 0 0-16,0 0-1 15,0-3 1-15,1 3 1 16,-1-2-1-16,-2 2 1 16,1-3-1-16,-4 3 0 15,0 0 0-15,1-3-1 0,-2 3 1 16,1 0-1-16,2 0 0 15,-2 0 0-15,-1 0 0 16,4 0 0-16,0-2 1 16,-1 2 0-16,2-4 0 15,1 1 0-15,0 0 0 16,7-3 1-16,-1 2 1 16,4-1-1-16,0 0-1 15,3 2-71-15,-2 3-66 16,-2-5-26-16,4 5-5 15,-9-4-1-15,8 4 77 0</inkml:trace>
  <inkml:trace contextRef="#ctx1" brushRef="#br0">12290 11256 0</inkml:trace>
  <inkml:trace contextRef="#ctx0" brushRef="#br0" timeOffset="60685.351">10337 7070 319 0,'13'-4'101'15,"-6"4"-5"-15,4-2-8 16,3 2-10-16,5-5-29 0,5 2-29 15,6 0-19-15,5 0-1 16,6-1 1-16,5-1 0 16,1 2 1-16,2 0-1 15,-1-1 0-15,-1 1 0 16,2 0 1-16,0-1-1 16,-3 1 0-16,1-2-1 15,0 0 0-15,-2 1 1 16,3-3 1-16,-3 2 0 15,-2-1 1-15,-2 0-1 16,0 1 0-16,-1 0 0 16,-1 2 1-16,5 0-1 15,-1 0-2-15,-1-1 0 16,3 2 0-16,-1 2 1 16,0-4-1-16,-2 0 0 15,-2 1 1-15,-2 3 1 0,-2-5-1 16,-1 5 0-16,0-2 0 15,2 2 0-15,-4 0 0 16,3 0-1-16,1 0 0 16,0-3 0-16,-1 3-1 15,-1 0 1-15,2-3 2 16,0 3 1-16,-1-2-2 16,0 2 2-16,1-5-1 15,0 3 0-15,2 2-1 0,-2-3 2 16,-3 3-3-16,0-6 0 15,-2 3 1 1,0-1 0-16,2 1 1 16,-1-2 0-16,0 1 2 0,4-1-1 15,0 2-31-15,2 1-73 16,-1-2-36-16,3 4-23 16,-7-6-6-16,4 6-1 15,-7-4 106-15</inkml:trace>
  <inkml:trace contextRef="#ctx0" brushRef="#br0" timeOffset="62009.0935">11917 6955 111 0,'24'-4'69'16,"8"0"-5"-16,0 0 1 15,5-2 4-15,2 6 8 16,3-7-3-16,3 4-8 16,-3-2-7-16,1 2-5 15,1-1-8-15,-4 4-14 0,-1 0-16 16,-3-3-14-16,0 3-1 15,-4 0-2-15,1-3 1 16,-1 3 0-16,0-4 2 16,1 1 0-16,1-1 0 15,3 1 0-15,-1 0 0 16,1 3 0-16,2-5 1 16,-1 5-1-16,2-3-2 15,-3 0 0-15,2 3 0 16,-4-5 0-16,1 2 1 15,-2 0-1-15,-5 0 1 16,0-1-1-16,1 2 1 16,-3-1 0-16,2 3-2 0,2-4 1 15,1 4-1-15,-1 0 1 16,1 0-1 0,-1 0 0-16,0 0 0 15,-1 0 1-15,-2 3 0 0,-2-3 0 16,-1 0 0-16,-1 0 0 15,-3 0 0-15,3 0 1 16,-1-4 0-16,-1 4-1 16,3-4 1-16,0 4 0 15,0-2-2-15,3 2 0 16,-2 0 1-16,3 0-1 16,-4 0 1-16,0 0-1 0,0 0 1 15,-1 0 0-15,-3-4 0 16,2 4 1-16,-2-3 0 15,-1 3 1 1,3-4-2-16,-2 4 1 16,3 0 0-16,-2-3-1 0,2 3 0 15,-1 0 1-15,-2 0 0 16,0-3-1-16,-1 3 0 16,-3 0 0-16,0-4 1 15,-2 4 0-15,3-3-2 16,-6 3 1-16,6-3-1 15,-2 3 0-15,-1-3-1 16,1 3 1-16,-1 0 0 0,-1-2 0 16,-2 2 2-16,1 0-2 15,0-4 1-15,-1 4 1 16,2-4-1 0,-2 4 1-16,1-4-1 0,1 2 0 15,-1 2 1-15,-3-4-1 16,0 4 0-16,-1 0 0 15,0-3 0-15,-9 3 0 16,16 0 0-16,-16 0 1 16,13 3-2-16,-13-3 1 15,13 0 0-15,-13 0 1 16,10 3-2-16,-10-3 1 16,0 0-1-16,0 0-2 15,0 0 1-15,0 0-1 0,0 0 0 16,0 0 0-1,0 0-2-15,0 0 0 16,0 0-106-16,0 0-47 0,-10 0-8 16,10 0-4-16,-25-14-8 15</inkml:trace>
  <inkml:trace contextRef="#ctx0" brushRef="#br0" timeOffset="74124.7842">6348 10141 115 0,'0'0'56'0,"0"0"0"15,-9-4-7-15,9 4-4 0,0 0 26 16,0 0-4-16,0 0-13 16,0 0-10-16,0 0-5 15,0 0-1 1,0 0 0-16,0 0-4 0,0 0-31 15,0 0-2-15,0 0 0 16,0 0-1-16,0 0 0 16,0 0-1-16,0 0 0 15,0 0-1-15,0 0 1 16,0 0-1-16,0 0 0 16,0 0-2-16,14 5-1 15,-4-5 2-15,1 0 2 16,4 0-1-16,0 0 0 15,2 0 1-15,-2 0 1 16,2 0 0-16,0-3 2 16,-2 3-2-16,2 0 0 15,1-3 2-15,1 3-3 0,4-3 1 16,0 1-1-16,2 2 0 16,1-4-1-16,0 4 2 15,-2-4 0-15,-2 4-1 16,-2 0 2-16,-2 0-2 15,-1 0 2-15,0 0-2 16,0 0 1-16,1 3 0 16,2-3-1-16,1 0 1 0,0 0-1 15,3 0 0 1,2 3 1-16,-2-3-1 0,2 0 1 16,1 0-1-1,0 0 1-15,0 0 0 16,0 3 0-16,0-3 0 0,0 2-1 15,-1-2 2-15,1 3-3 16,0-3 2-16,-1 3-1 16,1-3 0-16,0 0 0 15,2 0 0-15,1 0 0 16,-1 0 0-16,-1 0 2 16,-1 0-2-16,-2 0 2 15,0 0-2-15,-5 0 2 16,2 0-2-16,0 0 1 15,1 0 0-15,-1 0 0 16,3 0 0-16,0 0-1 16,0-4 2-16,0 4-1 0,-2 0 1 15,-2 0 0-15,-3 0 0 16,-1 0-1-16,1 3 1 16,-2-3 0-16,2 3 0 15,0-3-1-15,5 2 0 16,-2-2 0-16,2 3 0 15,-1 0 0-15,2-3 0 16,0 4-1-16,-3-2 0 16,3-2 1-16,-4 4-1 15,4-4 1-15,-3 4-1 16,3-4 0-16,-3 4 1 16,3-2-1-16,-3-2 1 15,3 5-1-15,-3-5 2 0,2 3-2 16,-2-3 1-16,-1 0 0 15,-1 0 0-15,1 0 0 16,1 0-1-16,2 3 0 16,-2-3 1-16,0 0 0 15,1 0-1-15,-1 0 1 16,-1 0-1-16,0 0 1 16,1 0 0-16,-2 0-1 15,0 0 0-15,1 0 0 16,-1 0 0-16,-3 0 0 15,4 0 1-15,-5 4-2 16,3-4 2-16,-2 2-1 16,0-2 1-16,-1 3-1 0,0-3 0 15,4 0 0-15,0 0 0 16,1-3 0 0,1 0 1-16,-1 0 0 15,0 3 0-15,0-4 0 0,-4 4 1 16,0 0 0-16,-2 0 0 15,-1 0-2-15,1 0 1 16,0 3-2-16,2-3 2 16,-1 0 0-16,4 3 0 15,-3-3 0-15,1 0-1 16,-3 0 2-16,-4 0-1 16,-1 0 1-16,-9 0 0 15,12 0 0-15,-12 0 0 0,9 0 1 16,-9 0 1-16,0 0 0 15,0 0-122-15,0-10-35 16,-11 10-9 0,-16-10-8-16,-7 7 115 0</inkml:trace>
  <inkml:trace contextRef="#ctx0" brushRef="#br0" timeOffset="74800.46">7719 9977 338 0,'-11'-5'109'0,"-3"5"-11"15,-2 0-20-15,-2 5-37 16,-1 8-37-16,-1 3-1 16,1 7 2-16,3 4 2 15,0 3 2-15,6 3-2 16,6-2-1-16,5 2-4 15,9-5 2-15,10-4-4 16,4-5 1-16,8-4-4 16,3-5 0-16,3-6-2 15,2-4 3-15,-1-9 2 16,-4-1-2-16,-2-8 4 16,-8-3 0-16,-5-4 1 0,-10-2-4 15,-6-1 2-15,-8 0-4 16,-8 0 2-16,-6 5-2 15,-6 3 1-15,-1 3-3 16,-4 6 2-16,2 6 3 16,3 5 1-16,4 2 2 15,1 6-1-15,4 5-129 16,3-1-34-16,8 4-11 16,-5-9-5-16,9 5 121 15</inkml:trace>
  <inkml:trace contextRef="#ctx0" brushRef="#br0" timeOffset="76696.5367">14496 10170 214 0,'0'0'107'0,"0"0"-2"0,0-10-12 16,0 10-10-16,0 0-9 16,0 0-19-16,13 0-39 15,-13 0-16-15,9 0 0 16,-9 0 0-16,16 0 0 16,-9 0 0-16,4 0 0 15,1 0 1-15,1 0-1 16,1 4 0-16,3-4 0 15,0 0-1-15,3 0 0 16,0 0 1-16,0 0 0 0,2 0-1 16,-2 0 2-1,1 0 0-15,0 0-2 16,2 0 2-16,-1 0 0 16,0 0 0-16,0 0 0 0,3 0-1 15,5 2 0-15,-1-2 0 16,1 0 1-16,1 0-2 15,3 0 2-15,1-2 0 16,-1 2-1-16,-2-4 1 16,-1 4 1-16,-2-2-1 15,1 2-2-15,0 0 0 16,-3 0 0-16,1 0-1 16,-2 0 1-16,0 0-2 0,-2 0 3 15,0 0-1-15,-3 0 2 16,3 0-1-16,-3 0 0 15,3 0 1 1,-2 0-1-16,1 0 1 0,5 0-2 16,-1 0 1-16,1 4 0 15,-1-4 0-15,2 0 0 16,1 0 1-16,0 0-1 16,3 0 0-16,-2 0-1 15,2 0 2-15,-2 0-2 16,2 0 1-16,-1-2-1 15,0 2 1-15,-4 0 1 16,1 0-1-16,1 0 1 0,-1 2-2 16,-4-2 2-16,3 2-1 15,-2-2 0-15,0 5 1 16,2-5-2 0,-1 4 2-16,2-4 0 0,0 3-1 15,2-3 0-15,-2 0-1 16,0 0 1-16,-3 0 0 15,2-3-1-15,-3 3 0 16,-3 0 0-16,-2-3 1 16,-1 3 0-16,1 0 0 15,0 0-1-15,0 0 0 16,2 0 0-16,-1 0 1 16,0 0-1-16,3-3 0 15,0 3 0-15,1 0 1 16,1 0-1-16,2 3 0 15,-1-3 0-15,3 6 0 16,-1-4 0-16,-1 3 1 0,2-2-1 16,-2 0 0-16,2-3 0 15,-2 4 0-15,0-4 0 16,0 3 0-16,2-3 0 16,-2 0 0-16,-3 0 0 15,0 0 0-15,0 0 0 16,-3 0 1-16,-1 0-1 15,-4 0 2-15,1-3-1 0,-3 3 2 16,-3 0 0-16,0 0 0 16,-4-4-1-1,-8 4 0-15,15-3 2 16,-15 3-2-16,10 0-54 16,-10 0-86-16,0 0-23 0,0 0-11 15,-25-11-2-15,0 8 140 16</inkml:trace>
  <inkml:trace contextRef="#ctx0" brushRef="#br0" timeOffset="77334.028">16086 10057 330 0,'-9'-10'120'0,"-1"2"-24"0,-3 2-15 16,-3 4-18-16,0 5-28 15,-2 4-30-15,2 8-1 16,-2 0 1-16,3 4 1 15,1 3 1-15,4 2 2 16,3 0-2-16,7-1 1 16,3-3-3-16,5 0 2 15,10 1 0-15,4-3-2 16,3-3 1-16,8-1-5 16,1-5 3-16,2-3-2 15,-1-6 2-15,0 0-5 16,-2-7-1-16,-6-5 0 15,-3-1-5-15,-6-5 1 0,-6-2-5 16,-9-1 2-16,-7-1-1 16,-7-2 0-16,-6 2 3 15,-8 0-1-15,-2 5 5 16,-5 1 0-16,0 7-1 16,-1 6-119-16,-2 3-40 15,5 3-8-15,-4-3-5 16,9 5 75-16</inkml:trace>
  <inkml:trace contextRef="#ctx0" brushRef="#br0" timeOffset="81969.2355">9002 10211 142 0,'0'0'73'0,"0"0"-10"15,0 0-2-15,0 0-13 16,0 0-9-16,9 0 0 15,-9 0-2-15,14 7-4 16,-5-4-6-16,2 1-3 16,2 0-21-16,-1-1-3 15,6 2 0-15,0 1 0 0,0-1-1 16,1-1 1-16,1 0 1 16,-1 2 0-1,1 1 2-15,1-2-2 16,-2 2 2-16,2-1 0 0,0 2 0 15,1 1-3-15,0-1 1 16,-1 0-2-16,2-3 3 16,-1 3-3-16,2-4 3 15,0 2-2-15,0-2 2 16,0-2-1-16,0 1 1 16,1 3 0-16,2-2 0 15,-1 2 0-15,2 1-1 16,-2-1 0-16,2 1-1 0,-1 0 2 15,3 1-2-15,-1 0 2 16,-2-1-2-16,1-1-1 16,-1 1 2-1,0-2-1-15,-1 2-1 0,-1-1 1 16,-1 0 0-16,-2 0 0 16,0 1 1-16,-1-1 0 15,1 1-2-15,1 1 2 16,5 1 0-16,0 1 1 15,0 0-1-15,5 1 0 16,-2 1 0-16,1 0 0 16,0 0-1-16,-3-1 2 15,-3 0-2-15,3-1 0 0,-3 0 0 16,-1-1 0-16,3 1 0 16,-2-1 1-1,4 0-1-15,-1-1 1 16,2 2-1-16,1 0 1 0,-2 0-1 15,1 0 1-15,-1-2 0 16,-1 1-1-16,-2-1 0 16,1 0 1-16,-2 0-1 15,-1-1 1-15,-2-1-1 16,-2 2 0-16,0-2 1 16,1 0 0-16,-1 1-1 15,-1-2 1-15,1 2-1 16,3-1 1-16,0 0 3 15,0 2-4-15,2 0 2 16,0 0-2-16,-1 0 3 16,2 0-3-16,-4-1 3 0,1 1-3 15,-2-2-1-15,-1 0 1 16,-1 0 1-16,1 1-1 16,-1-1 0-16,-1 2-1 15,1-2 1-15,0 1 0 16,2-2 0-16,-1 1 0 15,-1-1 0-15,-3 1 1 16,3 0-1-16,-3-1 0 16,-1 0 0-16,-1 0 0 15,-1 0 0-15,1 0 0 16,-2 0 0-16,1 0 0 16,-3-2 0-16,2 2 0 15,-3-2 0-15,0 0 1 0,0 1-1 16,-1 0 0-16,0-1 0 15,-2 3 1-15,3-3-1 16,1 0 1-16,-2 1 1 16,1-1 0-16,-1 0-1 15,1-1 1-15,0-2-1 16,-1 4 0-16,-9-4 0 16,13 4-1-16,-13-4 0 15,10 2 1-15,-10-2-1 16,0 0 1-16,9 3 0 15,-9-3-2-15,0 0 1 16,11 4 1-16,-11-4-1 16,8 4 0-16,-8-4-1 0,9 4 1 15,-9-4 1-15,0 0 2 16,0 0-1-16,0 0 2 16,0 0 3-16,0 0 0 15,0 0-111-15,0 0-50 16,-5-10-9-16,5 10-6 15,-9-26 64-15</inkml:trace>
  <inkml:trace contextRef="#ctx0" brushRef="#br0" timeOffset="84734.0409">14440 10170 406 0,'0'0'115'16,"-11"-10"-25"-16,11 10-22 0,0 0-36 15,-9 0-33-15,9 0-1 16,0 0 2-16,-8 0 1 16,8 0 0-16,-9 6 1 15,9-6-1-15,-16 6-1 16,5 0 1-16,-4 1 0 15,-5 2-1-15,0 2 0 16,-5 2-1-16,0 4 3 16,-5 1-2-16,-4 1 3 15,-1 1-2-15,-1 1 4 16,-4-1-3-16,-2-1 3 16,2-2-1-16,1-4-1 0,4-2 1 15,5-2-5-15,5-3-87 16,9-6-49-16,16 0-19 15,0 0-8-15,10-10-3 16,8-3 137-16</inkml:trace>
  <inkml:trace contextRef="#ctx0" brushRef="#br0" timeOffset="85920.6271">14466 10181 332 0,'-21'4'106'16,"0"-1"-3"-16,-1 2-24 0,-1 2-21 15,-2-2-27-15,0 1-19 16,-2-1-10-16,1 0 0 15,-3 1 0 1,-1-2-1-16,1 2 1 0,-2 0 0 16,0-1-2-16,-2 0 1 15,0 2 1-15,0-1-2 16,-1 2 3-16,-1 2-3 16,-1-1 2-16,-1 2-3 15,0-1 4-15,-1 0-4 16,4-1 2-16,-1 1-1 15,1-1-1-15,2-1 1 16,-2 0 1-16,3-1-1 0,-2 1 0 16,1 0 1-16,0 0 0 15,-2-1-1 1,2 1 0-16,-1 0 1 16,2-1-1-16,-3 1-2 0,4 1 1 15,1-2-1-15,-2 1-1 16,2 1 1-16,-1 0-2 15,0-1 3-15,0-1-2 16,0 3 3-16,-1-2-2 16,-2 0 1-16,3 1 0 15,-4 0 1-15,3 0-1 16,-3-1 0-16,4 3 0 16,-1-1 0-16,2 0 0 15,0 1 0-15,2-1 0 16,1-1 0-16,4 1 0 15,-2-2 0-15,3 1 0 16,-3-3-1-16,2 3 0 0,0-1 2 16,-3-2-1-16,0 3 2 15,0-1-1-15,-5 0 1 16,1-2 0-16,-1 1 0 16,0 1-1-16,1-1 1 15,3 1-2-15,-3 0 0 16,4 1-2-16,2-3 1 15,1 2 0-15,2 1 1 16,2 1 4-16,1-4-4 16,1 2 4-16,0 1-3 15,0-2 4-15,0 1-3 16,0-1 2-16,-1 0-2 0,1-1-1 16,-1 1 1-16,1-1-1 15,-4 1 2-15,3 1-2 16,-3-3 0-16,2 3 0 15,0-1-1-15,0 0 0 16,1 0-1-16,-1 0 2 16,2 0-1-16,0 0 1 15,0 1 1-15,-3 0-1 16,2 0 1-16,-4 0 0 16,2 0-1-16,-2-1 0 15,3 1-1-15,1-2-1 16,3 0 1-16,3-2 0 15,1 0-2-15,10-4 2 0,-10 5-1 16,10-5 1-16,0 0-1 16,0 0 0-16,0 0-4 15,4-11-124-15,6 5-30 16,-4-11-10-16,11 3-3 16,-1-13 111-16</inkml:trace>
  <inkml:trace contextRef="#ctx0" brushRef="#br0" timeOffset="87142.7778">12446 10877 480 0,'-11'12'158'0,"7"0"-66"16,4 6-92-16,-3 6-1 15,3 2 1-15,0 5 0 16,0-1 2-16,0-1 0 0,0-3 0 15,0-4-3-15,3-4-2 16,-3-8-109-16,0-10-40 16,0 0-10-1,0 0-2-15,0-23 23 0</inkml:trace>
  <inkml:trace contextRef="#ctx0" brushRef="#br0" timeOffset="87457.456">12366 10887 326 0,'0'-10'162'0,"0"-3"-15"16,0 1-75-16,10 0-70 0,0 3-4 15,6 1 1-15,3 4 1 16,0 4 0-16,2 0 0 16,-1 7 1-1,2 2 0-15,-5 4 1 0,-5 1 4 16,-4 3-3-16,-8-1 0 15,0-1 1-15,-7 0-1 16,-4-2 0-16,-3-1 0 16,-1-3-1-16,1-2-2 15,1-4 0-15,0-3-2 16,1 0 0-16,12 0-2 16,-10-8-38-16,10 0-81 15,0 8-27-15,10-16-11 16,4 8-1-16,-1-5 71 15</inkml:trace>
  <inkml:trace contextRef="#ctx0" brushRef="#br0" timeOffset="87797.2385">12585 10893 429 0,'-6'19'154'0,"-1"-1"-47"16,1 2-68-16,2 2-37 15,4 1-2-15,-4 0 1 16,4 0-3-16,0-4 3 16,-3 0-1-16,3-4 1 15,0-1-2-15,0-4-1 16,0-10 1-16,14 10 0 16,-4-10 1-16,5 0-1 15,1 0 0-15,5-3 0 0,3 3 3 16,4-5 0-16,-1 5 0 15,1-2 0-15,-2 2 1 16,-1 0 0-16,-2-4 0 16,-4 4-1-16,-5 0-14 15,-6 0-99-15,-8 0-39 16,9 0-11-16,-9 0-3 16,0 0 19-16</inkml:trace>
  <inkml:trace contextRef="#ctx0" brushRef="#br0" timeOffset="88169.61">12386 11268 482 0,'-7'7'156'15,"7"-7"-51"-15,12 4-104 16,0-4-3-16,6 3 1 16,5-3 1-16,4 0 2 15,5 0 0-15,5 0-1 0,0-5 0 16,0 3-1-16,-1 2 2 15,-1-5 0-15,-3 2 0 16,-4 3 0 0,-4-5 0-16,-4 2-3 0,-2 3-37 15,-5 0-85-15,-13 0-33 16,13-2-9-16,-13 2-1 16,0 0 58-16</inkml:trace>
  <inkml:trace contextRef="#ctx0" brushRef="#br0" timeOffset="88666.6124">12569 11389 456 0,'-11'12'163'0,"7"2"-37"0,0 1-101 15,4-1-26-15,7-2-1 16,1 1 0-16,2-3 0 16,1-2 0-16,3 0 3 0,0-2-2 15,-1-3 1 1,-1-3-1-16,-1 0-2 0,-1-3-1 15,-1-4-33 1,-9 7-10-16,12-17 2 0,-9 8 6 16,-3-1 37-16,0 2 2 15,0 8 2-15,-3-11 4 16,3 11 33-16,0 0 11 16,-10 17-2-16,3-1-6 15,2 6-35-15,-4 4-3 16,1 5 1-16,-2 3-5 15,2-3 3-15,-2-1-4 16,5-2 1-16,0-6-2 16,1-6-1-16,4-4-3 15,0-12-108-15,0 0-45 16,14-6-8-16,-8-8-4 16,5 4 5-16</inkml:trace>
  <inkml:trace contextRef="#ctx0" brushRef="#br0" timeOffset="102681.7018">9088 12251 351 0,'0'0'130'0,"0"-10"-11"16,0 10-19-16,0 0-27 16,-3-12-39-16,3 12-32 15,0 0-2-15,0 0-4 0,-11-5 1 16,11 5-1-16,0 0 0 16,-9 6 2-1,9-6 2-15,0 0 0 16,0 8 1-16,0-8 2 0,0 0 0 15,0 0 2-15,0 0 0 16,10 6 1-16,-10-6-1 16,0 0-1-16,6-8 0 15,-6 8-1-15,2-10-1 16,-2 10-6-16,0 0-1 16,0-10-1-16,0 10 1 15,0 0 0-15,-10 8 0 16,10-8 0-16,-5 10 4 0,5-10 5 15,0 9 1-15,0-9 0 16,0 0 1 0,0 0 1-16,0 0-1 15,0 0-3-15,2-10-150 0,-2 10-27 16,3-9-5-16,-3 9-6 16,8-12 37-16</inkml:trace>
  <inkml:trace contextRef="#ctx0" brushRef="#br0" timeOffset="104458.6123">14536 11821 432 0,'0'0'153'0,"-8"-3"-26"16,8 3-28-16,0 0-32 16,0 0-48-16,0-8-17 15,0 8-2-15,0 0-4 16,-11 3 4-16,11-3-4 16,-9 9 4-16,9-9-4 15,-10 13 4-15,10-13-2 16,-5 16 4-16,5-16-1 15,0 10 0-15,0-10 1 0,0 0-1 16,10 9 0-16,-10-9-1 16,0 0 0-1,11-13 0-15,-11 13 3 16,5-17-1-16,-5 17 2 0,4-14-3 16,-4 14 3-16,0 0-3 15,0 0 0-15,-10 3-1 16,5 5-3-16,1 2 2 15,1 0-2-15,3-1 4 16,0-9-3-16,-3 13 2 16,3-13 0-16,0 0 0 15,0 0 2-15,0 0-2 16,0 0 0-16,9-5-2 0,-9 5-2 16,0 0-111-1,12-8-55-15,-12 8-9 16,12-2-1-16,-12 2-9 15</inkml:trace>
  <inkml:trace contextRef="#ctx0" brushRef="#br0" timeOffset="106104.2896">15017 11401 545 0,'0'0'168'0,"-5"-13"-44"0,5 13-70 15,0 0-50-15,-5 9-2 16,5 5 1-16,-5 10-2 16,2 4 0-16,-1 6-1 15,1 3 2-15,-1 1-2 16,2-1 2-16,2-5-3 16,-4-6 2-16,4-6-4 15,0-10-50-15,0-10-87 16,0 0-27-16,10-17-1 0,-3-1-8 15,-7-8-1 1</inkml:trace>
  <inkml:trace contextRef="#ctx0" brushRef="#br0" timeOffset="106405.8002">14968 11406 512 0,'-7'-15'170'16,"7"15"-31"-16,7-11-85 15,2 7-48-15,6 4-5 16,2 0 0-16,1 4-1 16,4 4-1-16,-2 3 0 0,-3 4-1 15,-2 2 0-15,-5 1-1 16,-4 1 2-16,-6-1-2 16,-4-3 3-1,-2-2 0-15,-4-3 1 0,0-1-1 16,-1-4 2-16,0-3 0 15,0-2-1-15,2 0 2 16,9 0-5-16,-11-3-62 16,11 3-66-16,0-15-31 15,0 15-9-15,13-21-3 16,2 12-3-16</inkml:trace>
  <inkml:trace contextRef="#ctx0" brushRef="#br0" timeOffset="106764.9561">15221 11405 513 0,'0'21'169'0,"0"-7"-40"16,-3 4-80-16,3 3-41 15,-3 4-6-15,-2 1 1 16,1 1-2-16,-1-2 1 15,0-1 0-15,2-2 0 16,3-4 1-16,0-3-1 16,3-6 0-16,-3-9-1 15,15 11 1-15,-2-8-1 16,4-3-3-16,2 0 1 16,3 0-3-16,5-4 1 15,-1 4 1-15,5-2 0 0,-2 2 0 16,0 0 0-16,-5-3 2 15,-3 3 0 1,-2 0-11-16,-8 0-105 0,-11 0-46 16,14-5-10-16,-14 5-1 15,0 0-3-15</inkml:trace>
  <inkml:trace contextRef="#ctx0" brushRef="#br0" timeOffset="107177.6504">14940 11810 514 0,'-13'6'176'16,"13"-6"-37"-16,0 0-82 15,13 6-50-15,0-6 0 16,6 0-1-16,4-2 1 16,6 2-3-16,6-4-1 15,2 4-3-15,2-2 5 0,-1 2-6 16,-1 0 1-16,1 4-3 15,-4-4-5-15,-6 6 4 16,0-6 1 0,-4 0-1-16,-3 0-1 0,-4 0-2 15,-3-4-68-15,-4 4-74 16,-10 0-18-16,0 0-11 16,7 6-2-16,-17-6 39 15</inkml:trace>
  <inkml:trace contextRef="#ctx0" brushRef="#br0" timeOffset="107636.7261">15151 11929 430 0,'-5'13'173'0,"-4"-2"-10"16,9 2-72-16,0 1-85 16,4 3-2-16,5-5-1 15,2 0 0-15,3-4 0 16,0-3 0-16,3-5 0 16,-3-4-16-16,1-4-78 0,-1-1-38 15,-3 0-11-15,-4-2-3 16,-2 1 14-1,-5 10 28-15,0-15 47 16,0 15 64-16,-10-5 76 0,10 5 38 16,-12 7 11-16,6 6 5 15,0 1-13-15,1 5-30 16,3 4-45-16,-2 1-49 16,4 1 1-16,-3-2-3 15,3-1 2-15,0-5-2 16,0-3 0-16,0-5 0 15,0-9 0-15,0 8-66 16,0-8-83-16,3-8-22 16,-3 8-5-16,6-16-4 0,-6 16 48 15</inkml:trace>
  <inkml:trace contextRef="#ctx0" brushRef="#br0" timeOffset="109845.7503">6363 12659 336 0,'-13'-3'118'0,"13"3"-12"16,-7-4-20-16,7 4-23 15,0 0-30-15,0 0-34 16,0 0-1-16,-6-7 1 15,6 7 0-15,0 0-2 16,0 0 2-16,13-4 0 16,-4 4-1-16,3-3 2 15,2 3-1-15,5-7 1 16,1 5-1-16,3-4 1 16,0 2 0-16,2 1 1 15,2 0 1-15,-2-1-2 16,1 4 2-16,0-4-1 0,0 2 0 15,0-2 1-15,2-1 0 16,1-1-1-16,-1 0-1 16,-1 0 1-16,0 0 0 15,1 2 2-15,-3 0-2 16,-1 1 0-16,1 3-1 16,-3-5 1-16,0 5 0 15,1-5-1-15,-1 1-1 16,3-1 2-16,-1 1 0 15,-2 0 0-15,1-1 1 16,0 2-1-16,0-1 2 16,1 1-2-16,1 1 0 15,-1-3-2-15,2-1 1 0,3 1 0 16,1 0-1-16,-1-2 1 16,2 2-2-16,-1-1 3 15,1 2-2-15,-3-1 3 16,0 2-3-16,-2 0 1 15,0 3-1-15,0-3 2 16,0 3 1-16,-1 0-2 16,0-3 5-16,-3 3-5 15,2-2 3-15,-4-2-3 16,3 4 5-16,-3-5-5 16,0 2 3-16,1 0-3 15,-1 0-2-15,4 0 0 16,-3 3 2-16,-1-3 1 0,4 3-2 15,-3 0-1-15,2-3 1 16,-3 3-1-16,1 0 3 16,2-4 0-16,-2 2-1 15,4-2-2-15,1-1 3 16,1 0-2-16,-1 1 1 16,0-1 1-16,-2 0-2 15,0 3 2-15,-3 0-1 16,-4-2 0-16,0 4-1 15,-2-4 2-15,0-1 0 16,3 2-1-16,-1-4-1 16,1 3 1-16,3-2-1 15,-1 0 0-15,0 0 0 0,-1 2 1 16,1 1-2-16,-4-2 1 16,3 2 0-16,-3 0 1 15,2 3 0 1,0-7 0-16,0 5 1 0,2-4 1 15,-2 3-1-15,-1-1 0 16,3-1 0-16,-5 1-1 16,1 2 0-16,-3-1 0 15,2 0-1-15,0 3 1 16,0-5-2-16,-1 5 2 16,1-4 0-16,1 1-1 15,-2-1 1-15,2 1 1 16,-1 0-2-16,-1 0 1 0,0 1 0 15,-3 2 1-15,1-3-1 16,-1 3 1-16,-1 0-1 16,-3 0 0-16,3 0 0 15,0 0 0-15,-1 0 1 16,1-4-1-16,0 4 0 16,0-5-1-16,0 5 1 15,1-3 0-15,-11 3 0 16,16-3 0-16,-16 3 0 15,12 0-1-15,-12 0 1 16,9 0 0-16,-9 0 0 16,8 0 0-16,-8 0 0 0,9 0 0 15,-9 0 0-15,0 0 2 16,0 0 1-16,0 0 0 16,0 0 2-1,0 0-41-15,0 0-118 0,0 0-12 16,0 0-6-16,-16 0-7 15,16 0 111-15</inkml:trace>
  <inkml:trace contextRef="#ctx0" brushRef="#br0" timeOffset="112972.7769">14586 11862 318 0,'0'0'121'0,"0"0"-15"16,0 0-18-16,0 0-25 15,0 0-14-15,0 0-6 16,7 0-6-16,-7 0-17 16,9 4-15-16,-9-4-3 15,10 2 0-15,-10-2-1 16,13 4-1-16,-4-4 0 16,0 5-1-16,1-1 0 15,0 1 0-15,2-1 1 16,0 1-1-16,1 1 1 0,1 1-2 15,2-2 2-15,3 2 0 16,1 1 0 0,4 1 0-16,1-1 0 0,-2 2 0 15,2 1 1-15,-1-1-2 16,-1-1 1-16,0 1 0 16,-1-2 1-16,0 0-1 15,1 0 1-15,3 0-2 16,1 1 1-16,0 0 0 0,2 2 0 15,0 2-1 1,-1-2 1-16,-1 1-3 16,1 0 2-16,-4-2-2 15,-2 0 1-15,-2-2-1 0,0-1 1 16,-3-2 0-16,0 0 0 16,1 0 3-16,-1 0-2 15,0 0 2-15,1 2-1 16,1-2 1-16,1 2 0 15,0 1-1-15,1 0 0 16,3-1 0-16,0 1 0 16,0 0 0-16,1-1 0 15,-3 0-2-15,2 1 2 16,-2-1-1-16,-1-1 1 16,-2-1 0-16,-1 0 0 15,2 2-2-15,-1-1 1 16,0 0-1-16,0 1 1 0,0 0 0 15,3 1 0-15,-1 2-1 16,3 0 0-16,0-1 2 16,-1 1 0-16,0-2 0 15,2-1 0-15,-3 0-2 16,1-1 2-16,-3-1 3 16,3 1-3-16,-2 0 3 15,3-1-4-15,-3 3 5 16,2-1-5-16,-2 1 5 15,2-2-4-15,-2 2 0 16,-1-2 0-16,1 0 0 16,-1-1 0-16,0 0-1 15,2 0 2-15,-5 0-2 0,3-2 0 16,-1 2 0-16,1 1 0 16,-2 0 1-16,-1 2 0 15,1-1-1 1,-2 1 0-16,2 2 1 0,-1 0 0 15,2 0 0-15,-2 0 0 16,2-1 0-16,-3-1-1 16,2-1 1-16,1 0 1 15,-3-1-2-15,2-2 2 16,-3 0-2-16,1 0 1 16,0 1 0-16,1 0 1 15,0 0-2-15,-1 0 1 0,2 3 0 16,-2-2 1-16,2 2-1 15,-1-2-1-15,-1 0 1 16,1 1 0 0,-1 0 0-16,-1-1 2 0,1-1-3 15,2 0 2-15,-4 0-2 16,1 0 2-16,0-1-2 16,-3-1 2-16,3-3-1 15,-1 4 0-15,-2 0 0 16,2 0-1-16,-3-2 1 15,1 1 0-15,-1 1-1 16,-1 0 1-16,-1 0 1 16,-1 1-2-16,-8-5 0 0,13 4 1 15,-13-4 0-15,8 5 0 16,-8-5 0 0,0 0 0-16,0 0-2 0,8 6 4 15,-8-6-3-15,0 0 1 16,5 9 0-16,-5-9 0 15,0 0-1-15,0 0 2 16,0 0-1-16,0 0-1 16,8 8 2-16,-8-8-1 15,0 0 1-15,0 0-1 16,0 0 2-16,0 0-1 16,0 0 1-16,0 0-1 15,0 0-11-15,0 0-115 0,0 0-40 16,-5-11-6-16,-1 0-8 15,6 2 2 1</inkml:trace>
  <inkml:trace contextRef="#ctx0" brushRef="#br0" timeOffset="114775.8074">8618 11684 390 0,'0'0'171'15,"0"0"-15"-15,0 0-74 0,0 0-50 16,-7 10-28-16,7 6-1 16,0 4-1-16,-3 1-1 15,3 6 1-15,0-2-3 16,0-2 1-16,0-2-4 15,4-4 4-15,-4-4-4 16,5-4-106-16,-5-9-45 16,0 0-17-16,0 0-1 15,0-22-2-15</inkml:trace>
  <inkml:trace contextRef="#ctx0" brushRef="#br0" timeOffset="115078.7493">8552 11690 438 0,'2'-10'166'16,"-2"-3"-32"-16,9 0-77 15,2-2-44-15,5 4-15 16,2-2-1-16,3 6 3 16,0 1 1-16,-2 6 2 15,-1 7 0-15,-5 3 2 16,-6 5 0-16,-3 0 0 15,-4 3 2-15,-7-1-1 16,0 0 0-16,-4-2-2 16,-2-3 0-16,-3-4-2 15,2-1-1-15,-1-3-4 16,1-4-3-16,4 0-3 0,10 0-42 16,-10-15-70-16,14 8-34 15,0-4-16-15,7 1-3 16,-1-4 9-16</inkml:trace>
  <inkml:trace contextRef="#ctx0" brushRef="#br0" timeOffset="115445.4362">8830 11619 425 0,'0'0'169'0,"0"11"-15"16,-4 1-87-16,0 3-65 16,0 4 2-16,0 1-4 15,0 3 2-15,-2-1-3 16,3-2 0-16,-1-1-2 16,0-3 0-16,4-5 0 15,0-1 0-15,0 1 2 16,0-11-2-16,11 13 4 15,-3-8-2-15,4 0 1 16,2-5 0-16,5 3 2 16,0-3-2-16,5-3-1 15,-3 0 1-15,2-2-2 0,-3 0 1 16,-1 0-84-16,-3 2-59 16,-7-6-23-1,0 9-4-15,-9 0 3 16,0 0 100-16</inkml:trace>
  <inkml:trace contextRef="#ctx0" brushRef="#br0" timeOffset="115881.7449">8525 11977 351 0,'0'0'168'16,"0"0"-30"-16,-6 12-51 15,6-12-32-15,10 12-49 16,3-10-12-16,4 1 1 16,7-3 3-16,4 0 3 15,4-5-1-15,7-1-1 0,0 0 1 16,1 1-1-16,0 1 0 16,-6 1 0-1,-3 3 1-15,-2-2-1 16,-5 2 1-16,-7 0 0 0,-2 0-1 15,-5 3-70-15,-10-3-69 16,9 0-27-16,-9 0 0 16,0 0-5-16,-11 8 102 15</inkml:trace>
  <inkml:trace contextRef="#ctx0" brushRef="#br0" timeOffset="116429.5312">8665 12156 428 0,'0'0'167'0,"0"0"-22"15,3 9-108-15,-3-9-39 16,11 15-2-16,-2-5-1 16,1 1 3-16,3 0-1 0,-3 2 2 15,1 0 1 1,-1 0 2-16,-4-3 0 16,-2 1 3-16,-4-2-2 15,0-9 0-15,-4 13 0 16,4-13-1-16,-13 6 0 0,4-6-3 15,0 0-1-15,-1-4-2 16,1-2 1-16,9 6 2 16,-11-16-1-16,11 2 2 15,3-3 1-15,4-2 0 16,3 0 1-16,4-3 0 16,0 2 0-16,-1 1-1 15,1 3 0-15,-4 2-1 16,-5 5 1-16,-5 9 1 15,-4-8-1-15,-6 8 0 16,-4 4 2-16,-3 0-1 16,1 1 2-16,-3 2-3 0,1-1-2 15,2-2-22-15,6-4-114 16,10 0-29-16,-10 3-6 16,10-3-2-16,0-7 53 15</inkml:trace>
  <inkml:trace contextRef="#ctx0" brushRef="#br0" timeOffset="122218.4693">11879 6788 422 0,'2'-9'105'0,"-2"9"-7"16,0 0-14-16,0-10-36 15,0 10-46-15,8-11-1 16,-2 2 0-16,4-2 9 16,2-5-3-16,5 0 3 15,7-5-3-15,4-3 3 16,7-5-2-16,6-5 2 15,6-5-2-15,6 0-8 16,5-3 3-16,2-1-1 16,0 3 2-16,-2 4-1 15,-5 4 2-15,-4 6-2 16,-13 7 1-16,-4 6 0 0,-10 5 0 16,-8 4-3-16,-14 4-79 15,8 4-63-15,-17-2-23 16,-1 6-3-16,-11-2-6 15,1 6 32-15</inkml:trace>
  <inkml:trace contextRef="#ctx0" brushRef="#br0" timeOffset="122908.8342">11915 6601 351 0,'-10'11'102'0,"4"-1"-1"16,-1 2-3-16,-2 5-27 15,-3 3-24-15,0 2-29 16,-2-1-25-16,2 2 2 15,-1-3-2-15,2-3 2 16,2-2-1-16,3-7 8 16,6-8 1-16,-3 9-1 15,3-9-1-15,10 0 1 16,0-3 0-16,3-2 0 16,2 1-1-16,2 0-1 15,1 0 0-15,3 0 0 16,-3 1 0-16,1 3 1 0,-1-3-1 15,-2 3-1-15,-3 0 1 16,-1 0-1-16,-3 0 0 16,0 0 0-1,-9 0 1-15,0 0-2 0,0 0 2 16,0 0 0-16,0 0 0 16,-15-11 1-16,4 1 8 15,-3-5-2-15,0 0 3 16,0-3-3-16,1 1 2 15,0 1-2-15,2 3 4 16,2 2-4-16,9 11-7 16,-11-12-103-16,11 12-60 15,0 0-1-15,0 0-8 0,0 0-2 16,11 10 114-16</inkml:trace>
  <inkml:trace contextRef="#ctx0" brushRef="#br0" timeOffset="149349.5152">12507 6294 495 0,'0'0'134'15,"0"0"-13"-15,14-3-33 16,-5-1-40-16,3 1-54 16,3-2 1-16,3 1 4 15,4-2 1-15,1-1-1 16,6 0 1-16,4-1 1 16,3-1-1-16,5 0-2 15,3-2-4-15,10-3 3 0,3-3-3 16,6-1 4-16,1-2-2 15,5 0 1 1,5-2-1-16,1 1 5 16,4 1 1-16,0 1-1 0,-4 2 2 15,-1 0-3-15,-2 3 1 16,0-2 0-16,-3 1 0 16,0-1-1-16,0 0 3 15,1-1-2-15,1-1-1 16,5-1 2-16,1 0 0 15,2 1-1-15,1-1 1 16,0 1-1-16,1 1-2 0,-4 1 0 16,0 0 4-1,0 0-4-15,-1 0 2 0,2 0-3 16,-2 0-3 0,1 0 3-16,0 2 2 15,0 0 3-15,0 0-3 0,2 2 3 16,-3-1-3-16,-1 1 4 15,1 2 1-15,-2-3-1 16,-6 1-2-16,0 0-2 16,-4 1 1-16,-5 1-1 15,-9 2 1-15,-5 0-1 16,-6 2 1-16,-9 2-1 16,-4-1 3-16,-6 2 0 15,-3 3-63-15,-5-4-86 16,-7-4-19-16,5 1-8 15,-5-9-3-15,8 0 8 16</inkml:trace>
  <inkml:trace contextRef="#ctx0" brushRef="#br0" timeOffset="150710.1144">16882 4987 421 0,'6'-8'122'0,"-3"0"-5"0,-3 8-8 15,0 0-27-15,0 0-66 16,0 0-11-16,-9 13-4 15,7 3 1-15,-3 6-2 16,2 2-1-16,-1 6 5 16,2 2-2-16,-1-3 3 15,3 1-2-15,0-5 3 16,0-2-2-16,0-7 1 16,0-4-10-16,0-12-122 15,0 0-33-15,0 0-10 16,0 0 0-16,0 0-3 15</inkml:trace>
  <inkml:trace contextRef="#ctx0" brushRef="#br0" timeOffset="151009.7711">16689 5296 404 0,'0'0'166'0,"-5"8"-18"16,5-8-46-16,0 0-33 15,12 4-54-15,-1-4-16 16,4-6 1-16,4 1 2 16,7-1 0-16,4-2 1 0,1 1-1 15,3 0 1-15,0 2-1 16,-3 1 1-16,-1 4-3 15,-5 0-67-15,-6 0-73 16,-4 8-28-16,-15-8-3 16,10 17-1-16,-10-17-1 15</inkml:trace>
  <inkml:trace contextRef="#ctx0" brushRef="#br0" timeOffset="151361.6917">16777 5421 543 0,'0'0'157'0,"10"0"-40"15,-1 0-102-15,3 0-25 16,4 3 8 0,-3 5 7-16,-4 2 1 0,-7 5 2 15,-2 4-2-15,-7 2 1 16,-6 3-1-16,1-1-2 15,-3 1-8-15,2-4 0 16,4-2-1-16,6-4 2 16,3-4-1-16,0-10 0 15,17 9 1-15,-2-9 0 16,4 0 5-16,1-4 2 0,-1 0 0 16,1-1-1-1,-1-2-1-15,-2 1-2 0,1-3-95 16,-1 5-56-16,-8-10-9 15,6 5-5-15,-5-9-2 16,7 3 58-16</inkml:trace>
  <inkml:trace contextRef="#ctx0" brushRef="#br0" timeOffset="151736.7723">17436 5035 386 0,'0'-8'165'0,"-11"0"0"16,11 8-63-16,-14 10-97 15,5 8-2-15,-1 10 6 16,-2 6-1-16,0 9-4 15,-1 6 1-15,3 6 0 16,2 4-1-16,1 1 0 16,3 1 0-16,4-4-5 15,0-3-7-15,6-7 0 16,0-7 1-16,1-8 0 16,1-9 2-16,-1-7 0 15,3-7-4-15,-10-9 9 16,15 0-69-16,-7-10-70 15,-2-7-14-15,5 2-6 0,-8-9-3 16,8 1 25-16</inkml:trace>
  <inkml:trace contextRef="#ctx0" brushRef="#br0" timeOffset="152286.9821">17878 4906 522 0,'0'0'168'15,"7"10"-24"-15,-7 4-140 16,0 7 0-16,-4 5-3 15,1 3 4-15,-2 2-4 16,2-1 2-16,-2-3 3 16,1-7-32-16,-1-3-108 15,5-5-34-15,0-12 1 0,0 0-4 16,-13-12 2-16</inkml:trace>
  <inkml:trace contextRef="#ctx0" brushRef="#br0" timeOffset="152535.3021">17786 4957 557 0,'10'-9'161'0,"5"-4"-58"15,8 3-106-15,4 1 1 16,3 2 1-16,-1 4 2 16,-4 3 2-16,0 0 2 15,-10 6 2-15,-4 4-1 16,-11 0 0-16,0 2 0 0,-9-2 1 15,1-1 0-15,-2-3-4 16,1 0-17-16,9-6-91 16,-8 5-39-1,8-5-19-15,0 0-6 0,8-14-1 16,3 9 69-16</inkml:trace>
  <inkml:trace contextRef="#ctx0" brushRef="#br0" timeOffset="152826.2587">18099 4887 437 0,'0'0'165'0,"6"15"-12"16,-6 1-85-16,-2 2-68 15,-2 5 2-15,-1 2 0 0,0 1 0 16,-1 0-3 0,2-3-1-16,1-3 1 15,3-3 1-15,4-3 0 16,5-3 1-16,3-5 0 0,5-2 2 15,4-4 0-15,3 0 1 16,2-4 0-16,3 1-1 16,-2-2-1-16,0 2 0 15,-2-1-2-15,-4 1-2 16,-2 3-8-16,-7-3-99 16,-12 3-47-16,12 0-12 15,-12 0 1-15,-10 7-5 16</inkml:trace>
  <inkml:trace contextRef="#ctx0" brushRef="#br0" timeOffset="153120.775">17802 5259 546 0,'0'0'163'0,"17"0"-19"16,3 0-109-16,5-3-44 16,7-1 2-16,3 2 6 15,8 0 1-15,0-3 0 16,1 2-1-16,-1-2 0 16,-3 3 1-16,-1-1 1 15,-5 0-1-15,-6 3-1 16,-5-4-4-16,-6 4-100 0,-3 0-41 15,-14 0-15-15,0 0-3 16,0 0-5-16,-8 12 50 16</inkml:trace>
  <inkml:trace contextRef="#ctx0" brushRef="#br0" timeOffset="153561.775">18060 5354 519 0,'-10'17'166'0,"5"-7"-19"16,5 2-80-16,0 6-74 15,6 2 2-15,-2 4 4 0,4 2 0 16,-3 0 4-16,1 1-1 16,-1-2 3-16,-2-2-2 15,-3-5 4 1,0-2-1-16,0-5-1 0,0-11-3 15,-13 8 1-15,13-8-3 16,-15-9-1-16,8-1 0 16,0-2-4-16,1-1-1 15,-1-4-2-15,7 2 2 16,0-3 0-16,3 2 2 16,6-2 1-16,3 0 2 15,4 2-2-15,1-3 5 0,3 1-1 16,-3 1 3-16,-2 0 2 15,-7 0 2-15,-3 3-2 16,-5 1 2 0,-10 4-1-16,-1 3 0 15,-4 3 0-15,-4 3-4 0,0 4-97 16,2-2-71-16,7 6-7 16,-1-8-3-16,11 0-2 15,0 0 24-15</inkml:trace>
  <inkml:trace contextRef="#ctx0" brushRef="#br0" timeOffset="154117.7061">18648 5263 618 0,'-10'0'164'16,"10"0"-35"-16,0 0-137 15,11-4-1-15,0 1 2 16,4 0 1-16,5 0 1 16,2-1 3-16,3 0 2 15,1 0 0-15,-1-1 0 0,0 2-2 16,-4-2-45-16,-2 2-89 15,-4 3-26-15,-15 0-3 16,14-7-1-16,-14 7-4 16</inkml:trace>
  <inkml:trace contextRef="#ctx0" brushRef="#br0" timeOffset="154354.7716">18744 5168 588 0,'-1'11'165'0,"1"-1"-33"16,4 3-127-16,-4 3-7 0,3 4 11 15,-3 2-7-15,0-1 1 16,0 1-2-16,-2-2 1 16,2-4-2-16,0-1-1 15,0-2-47-15,0-5-94 16,0-8-24-16,0 0-5 15,11-4-3-15,-1-1-2 16</inkml:trace>
  <inkml:trace contextRef="#ctx0" brushRef="#br0" timeOffset="155170.944">19448 4850 515 0,'0'0'169'16,"0"0"-11"-16,0 0-155 0,0 17-1 15,3-3 0-15,-3 5 2 16,0 1-2-16,3 4-1 15,0-1-3-15,-3 3 3 16,2-3 0-16,-2-2-1 16,0-3-3-16,3-4-4 15,-3-6-110-15,0-8-45 16,0 0-3-16,0 0-8 16,-3-14 4-16</inkml:trace>
  <inkml:trace contextRef="#ctx0" brushRef="#br0" timeOffset="155696.7112">19360 4840 426 0,'0'0'165'0,"4"-16"-9"16,2 6-67-16,9-1-85 16,7 2-13-16,5 0 2 15,2 4 4-15,0 5 1 16,0 0 2-16,-6 5 2 15,-5 7 1-15,-7 2 0 16,-11 1 3-16,-6-1 0 0,-8 1-1 16,-5-3 4-16,1-1-4 15,-1-5-5-15,5-6-5 16,3 0-35 0,11 0-84-16,-4-8-29 0,6-3-12 15,11 2-8-15,1-7-1 16</inkml:trace>
  <inkml:trace contextRef="#ctx0" brushRef="#br0" timeOffset="155988.7795">19652 4798 409 0,'0'11'166'0,"0"7"-2"0,0 1-80 16,-2 4-87-16,2 1 6 15,0 1-4 1,0 0 1-16,0-3-2 15,0-3 1-15,2-3-2 0,4-1 3 16,1-4-2-16,3-4-1 16,5-3 0-16,3 0 2 15,4-4 0-15,3 2 2 16,2-2-2-16,0 0 1 16,1 0 0-16,-4 0 1 15,-3 0-1-15,-4 0-1 16,-3 0-94-16,-4 3-53 15,-10-3-14-15,0 0-4 0,0 0 0 16,-12 0 97 0</inkml:trace>
  <inkml:trace contextRef="#ctx0" brushRef="#br0" timeOffset="156328.711">19354 5191 465 0,'0'0'165'16,"0"0"-24"-16,21-3-69 15,2 3-50-15,6-4-27 16,6 4-3-16,6-3 6 15,7 3-4-15,4-5 3 0,3 2 0 16,-3 0-6-16,-2-1 7 16,-6 4-6-16,-4-4 7 15,-8 4 2-15,-7-5 0 16,-10 5-4-16,-5 0-34 16,-10 0-88-16,0 0-28 15,-15 5-4-15,0 2-4 16,-12-4-11-16</inkml:trace>
  <inkml:trace contextRef="#ctx0" brushRef="#br0" timeOffset="156657.9515">19492 5311 541 0,'10'0'165'16,"-10"0"-21"-16,0 16-142 15,1-3-2-15,5 1 0 16,1 2 3-16,0-1-3 15,6-1-1-15,-1-4 2 0,5-3-1 16,0-2 0-16,2-5-12 16,-3-3-98-16,4-2-38 15,-9-3-15-15,3 3-3 16,-8-6 0-16</inkml:trace>
  <inkml:trace contextRef="#ctx0" brushRef="#br0" timeOffset="156830.8984">19616 5375 558 0,'-7'13'168'16,"2"6"-26"-16,3 2-129 15,-2 2-14-15,4 0 3 0,-2-1-3 16,2-1-1-16,0-4-16 16,0-2-111-16,0-15-33 15,13 6-5 1,-6-13-3-16,8-2-3 15</inkml:trace>
  <inkml:trace contextRef="#ctx0" brushRef="#br0" timeOffset="157253.3805">19921 4709 514 0,'0'-11'162'0,"0"11"-21"0,15 12-146 16,0 7-2-16,2 7 3 15,4 11-2-15,1 6 3 16,3 8-2-16,-1 6 4 15,-5 4 9-15,-5 2 0 16,-5 2 1-16,-3 0-1 16,-6-4 3-16,-6-3-1 15,-6-5 1-15,-1-4-1 16,-6-7-7-16,-2-5 2 16,0-7-3-16,-2-5 2 15,3-6-3-15,3-6 2 16,2-4-3-16,4-7 1 0,11-2-26 15,-4-8-122-15,4-8-14 16,11-1-13-16,-4-8-2 16,8 4-4-16</inkml:trace>
  <inkml:trace contextRef="#ctx0" brushRef="#br0" timeOffset="157750.7427">20535 5181 438 0,'-15'0'165'0,"15"0"5"16,0 0-72-16,0 0-100 16,8 0 0-16,7 0 0 15,3-4-2-15,7 1 2 16,4-1-1-16,2 4-100 15,0 0-52-15,-6-4-16 16,-2 7 6-16,-13-3-9 16,-10 0 86-16</inkml:trace>
  <inkml:trace contextRef="#ctx0" brushRef="#br0" timeOffset="157951.443">20461 5281 554 0,'-9'0'167'15,"9"0"-15"-15,14-6-155 16,2 2 0-16,4 1 1 16,4-1 2-16,1 0-1 15,0 4 1-15,0 0-1 16,-1 0-4-16,-7 0-49 16,-4 0-87-16,-3 4-22 15,-10-4-8-15,0 0-2 0,0 0 17 16</inkml:trace>
  <inkml:trace contextRef="#ctx0" brushRef="#br0" timeOffset="162369.2352">21176 4713 483 0,'0'0'164'0,"0"-9"-37"0,0 9-50 16,10-10-57-16,2 6-20 16,1-1 0-1,7 2-1-15,5 3-2 0,0 0 1 16,2 4 2-16,-2 3 0 16,-3 2 4-16,-4 2-2 15,-7 2 1-15,-7 1 1 16,-7 0 1-16,-7 0-1 15,-2-3 0-15,-3 2-2 16,-3-3-2-16,4 0 1 16,1-3-2-16,1-2-2 15,5 1-1-15,7-6 0 0,0 0 0 16,0 8 0-16,7-5 2 16,6 0-3-1,3 1 1-15,4 3 2 0,4 2 2 16,-3 2 2-16,-1 2 0 15,-3 0 1-15,-6 2 1 16,-7 2 0-16,-4-1 1 16,-12-2-2-16,-3 0 2 15,-5-3-3-15,-2-1 1 16,-3-4-3-16,0 0 1 16,1-6-1-16,2 0 1 15,4 0-3-15,4-6-1 16,4 0 0-16,10 6-83 15,-6-15-72-15,6 15-16 16,10-10-3-16,2 10-3 16,-2-4 67-16</inkml:trace>
  <inkml:trace contextRef="#ctx0" brushRef="#br0" timeOffset="162852.8218">21023 5174 457 0,'-14'0'152'16,"14"0"-34"-16,0 0-33 15,0 0-32-15,9 3-50 16,7-3-2-16,7 0 1 15,7 0-1-15,9 0 1 16,6-3-8-16,5-1 6 16,4 1-9-16,0-2 7 0,-3 0-5 15,-3 1 6-15,-8 0-6 16,-9 1 6-16,-7 3 1 16,-8-2 2-16,-7 2 1 15,-9 0-66-15,0 0-71 16,-15 10-27-16,1-6-2 15,-1 5-2-15,-6-3 5 16</inkml:trace>
  <inkml:trace contextRef="#ctx0" brushRef="#br0" timeOffset="163154.7489">21187 5259 416 0,'-5'11'170'0,"3"-2"-5"16,2 5-65-16,3 6-74 16,-3 5-24-16,3 4 0 15,-3 2-2-15,0-1 0 16,0 0-2-16,0-2 2 15,0-3 0-15,0-4 2 16,0-8-1-16,0-3-84 0,0-10-64 16,13 0-17-16,-8-8-4 15,7-2-5-15,1-9 26 16</inkml:trace>
  <inkml:trace contextRef="#ctx0" brushRef="#br0" timeOffset="163497.2084">21375 5344 519 0,'0'0'170'15,"-18"0"-22"-15,5 5-115 16,2 5-33-16,-2 6-1 16,2 4 0-16,1 3 1 15,2 2 2-15,2-1-4 0,6 2 4 16,0-3-1-1,9-2 2-15,2-6-1 16,3-5 1-16,1-4-2 0,2-6 0 16,0-7 0-16,-2-4-2 15,-3-2 2-15,-4-3-4 16,-3 1 1-16,-5 0 0 16,-8 7-1-16,0 3 2 15,-4 5 0-15,-4 8 1 16,2 2 0-16,-1 4 0 15,4 0-138-15,7 2-29 16,4-16-2-16,0 15-6 16,0-15-2-16</inkml:trace>
  <inkml:trace contextRef="#ctx0" brushRef="#br0" timeOffset="163891.7188">21878 4988 542 0,'-9'7'168'16,"9"8"-49"-16,-4 3-119 16,4 9 4-16,-5 3 0 15,1 2-2-15,2 0 1 16,2-3 1-16,-3-3 1 15,3-5 1-15,0-5-12 16,0-16-125-16,0 10-32 16,-4-19-6-16,4-2-4 15,-3-12-2-15</inkml:trace>
  <inkml:trace contextRef="#ctx0" brushRef="#br0" timeOffset="164173.7153">21814 5010 552 0,'0'0'172'0,"3"-12"-57"16,11 12-112-16,4 0 0 15,4 0-1-15,2 4-1 16,0 1-2-16,-2 3-2 16,-2 1-1-16,-6 2 0 15,-4 1 1-15,-10 0 0 16,0-1 0-16,-11-1 1 15,-2-2 1-15,0-2 2 0,-4 0 0 16,2-3 0-16,3-3 0 16,0 0 1-16,12 0-39 15,-10-9-74-15,10 9-40 16,9-13-11 0,6 7-8-16,0-6 3 0</inkml:trace>
  <inkml:trace contextRef="#ctx0" brushRef="#br0" timeOffset="164565.3686">22138 4975 404 0,'0'0'169'16,"-4"15"-31"-16,4 1-80 16,-5 2-23-16,-1 7-12 0,-1 1-17 15,0 3-3-15,0 0 3 16,2 0-3-1,2-4 0-15,3-2-3 0,0-2 4 16,4-4-1-16,1-5-2 16,1-2 0-16,4-4-1 15,0-1 2-15,3-5 1 16,2 0-1-16,0 0-2 16,1 0 0-16,5-5 0 15,-3 5 0-15,1 0-2 16,-4 0 0-16,-1 0-2 15,-6 0 1-15,-8 0 1 16,12 7 0-16,-12-7 0 16,0 0 0-16,0 0 3 15,0 0 1-15,0 0 0 16,0 0-75-16,-9-7-90 0,9 7-5 16,0 0-9-16,-5-10-1 15,0-3 87-15</inkml:trace>
  <inkml:trace contextRef="#ctx0" brushRef="#br0" timeOffset="178196.6663">11692 12951 301 0,'0'0'117'0,"0"0"-20"0,4 14-13 16,-4-14-23-16,8 16-4 15,-5-8-5-15,4 3-46 16,0-1-4-16,2 1 1 15,-1-2-1-15,2-2 3 16,-1-4 0-16,2-3 0 16,-3 0 2-16,2-10-2 15,1 2 0-15,-2-6 0 16,-1 2-2-16,1-2-2 16,-1 2-1-16,-3 1-1 15,0 3 0-15,-5 8 1 16,8-12 1-16,-8 12-1 15,0 0 1-15,10-5-2 0,-10 5 0 16,0 0-3-16,0 0 0 16,0 0-2-16,0 0 0 15,0 0-1-15,0 0 3 16,0 0-2-16,0 0-135 16,0 0-33-16,0 0 1 15,4-12-9-15,-4-6 68 16</inkml:trace>
  <inkml:trace contextRef="#ctx0" brushRef="#br0" timeOffset="180362.3903">11899 13148 367 0,'-10'0'143'15,"10"0"-25"-15,0 0-32 16,0 0-45 0,0 8-33-16,0-8 4 0,15 14-6 15,-4-7-2-15,2 2 4 16,6 1-7-16,2 4 10 15,5-1-11-15,0-2 1 16,2 3-2-16,-28-14 1 16,56 37 8-16,-56-37-6 15,55 49 8-15,-55-49-12 16,44 39 13-16,-44-39-13 16,0 0 0-16,35 42 6 15,-35-42 0-15,0 0-5 16,0 0-51-16,0 0-59 15,0 0-54-15,-25-4 9 16,10-7-16-16,7-4-6 0</inkml:trace>
  <inkml:trace contextRef="#ctx0" brushRef="#br0" timeOffset="180806.6622">11886 13155 434 0,'-9'4'169'15,"9"-4"-26"-15,0 0-87 16,6 13-58-16,-6-3 6 15,3 0-12-15,-3 6 6 16,4 2-4-16,-4-3 9 16,0-1-6-16,3 0 7 15,-3-5 3-15,0-9-1 16,4 11 4-16,-4-11 0 0,8-15-1 16,-4 2 0-1,2-1 0-15,-1-6-11 16,0 3-7-16,-2 2-1 15,1-3 4-15,-4 7-10 16,0 11 7-16,0 0 3 0,0 0 2 16,0 0 12-16,11 0 5 15,-2 0-44-15,4 0-119 16,12-3-7-16,-3-5-17 16,12-1-10-16,-4-6 69 15</inkml:trace>
  <inkml:trace contextRef="#ctx0" brushRef="#br0" timeOffset="181491.1124">12555 13154 468 0,'0'0'126'0,"0"0"-14"16,-10 18-40-16,10-4-49 16,0 5-27-16,0 2 9 15,0-21-5-15,3 56 9 16,-3-56-8-16,0 60 3 16,0-60 8-16,0 48-11 15,0-48 9-15,0 0-10 16,2 39-83-16,-2-39-59 15,0 0-12-15,5-17-15 0,-5 0-12 16,0-5 71-16</inkml:trace>
  <inkml:trace contextRef="#ctx0" brushRef="#br0" timeOffset="181813.3407">12500 13161 392 0,'0'0'159'0,"10"-16"-23"16,3 9-49-16,4 1-70 15,4-4-16-15,4 10 2 16,3 3 9-16,-3 4-2 0,-2 9-6 16,-6 2 3-1,-3 1-6-15,-7 2 4 16,-7-1-10-16,0-2-5 15,-9-4 3-15,-1-3 1 0,-2-5 4 16,-3-2 1-16,1 1 3 16,1-5 3-16,1-3 4 15,4-1-2-15,8 4-35 16,-7-15-85-16,12 7-29 16,0-2-24-16,7-3-1 15,-2-2-8-15</inkml:trace>
  <inkml:trace contextRef="#ctx0" brushRef="#br0" timeOffset="182200.621">12786 13120 434 0,'0'0'163'16,"7"9"-58"-16,-7-1-31 15,5 4-44-15,-5 2-24 16,4 3-6-16,-4-2 6 15,0 3-7-15,0-2-3 16,-4 1 6-16,1 0-4 16,1-5 1-16,-2 1 2 15,4-4 1-15,0-9 0 16,0 16 7-16,0-16-1 16,0 0-1-16,18 17 12 15,-7-14-12-15,6-3-2 16,3 2 2-16,2-2 0 0,-1 0-6 15,2-3 2-15,-2-6-4 16,-1 9-9-16,-5 0 10 16,-1-3 1-16,-4 0 0 15,-10 3-2-15,14 0 0 16,-14 0-2-16,9 0-29 16,-9 0-80-16,0 0-40 15,0 0-18-15,7-6-8 16,-7 6 1-16</inkml:trace>
  <inkml:trace contextRef="#ctx0" brushRef="#br0" timeOffset="182661.4263">12545 13548 550 0,'-37'-10'137'0,"37"10"-14"16,0 0-61-16,0 0-52 0,0 0-1 15,0 0-2-15,0 0-3 16,59-17 3-16,-59 17-7 16,61-11 1-1,-20 1 1-15,1-1-7 0,6-1 15 16,-4 1-11-16,1 2 4 16,-6 1-3-16,-2 1 0 15,-37 7 0-15,57 0 2 16,-57 0-14-16,0 0 1 15,46 7 10-15,-46-7 14 16,0 0-23-16,0 0 4 16,0 0-51-16,0 0-65 15,0 0-41-15,0 0 0 0,0 0-25 16,0 0-7-16</inkml:trace>
  <inkml:trace contextRef="#ctx0" brushRef="#br0" timeOffset="183053.6143">12721 13659 457 0,'0'0'163'16,"0"0"-16"-16,0 0-70 16,0 0-86-16,0 0 5 15,-15 46 2-15,15-46 0 16,3 52-2-16,-3-52 5 15,5 56-8-15,-5-56 3 16,7 46 6-16,-7-46-2 16,7 39 1-16,-7-39 3 15,0 0-47-15,0 0-71 16,0 0-31-16,0 0-17 16,0 0-13-16,42-7-5 15</inkml:trace>
  <inkml:trace contextRef="#ctx0" brushRef="#br0" timeOffset="183585.4089">12921 13624 426 0,'0'0'171'16,"0"0"-24"-16,0 0-73 16,0 0-74-16,-24 43-2 15,24-43-2-15,0 0 2 16,-21 58 1-16,21-58-4 15,-14 58-4-15,14-58 12 16,-5 59-5-16,5-59 4 16,2 61-9-16,-2-61 8 15,14 47 3-15,-14-47 5 16,0 0 4-16,0 0-8 16,48 35-2-16,-48-35 3 15,0 0 5-15,0 0-8 0,37-53-4 16,-37 53-3-16,6-37-2 15,-6 37 4-15,0 0-3 16,-13-39-3 0,13 39-2-16,0 0 6 0,-38 19 3 15,38-19-4-15,-27 39 4 16,27-39-10-16,-23 52 8 16,23-52-69-16,-13 40-80 15,13-40-18-15,0 0-8 16,0 0 8-16,0 0 127 15</inkml:trace>
  <inkml:trace contextRef="#ctx0" brushRef="#br0" timeOffset="185392.6657">11794 12988 416 0,'-9'-6'102'0,"9"6"-7"16,0 0-23-16,0 0-25 15,0 0-43-15,0-11 0 16,0 11-2-16,10-8 1 0,1 3 2 16,1-2-3-16,5-2-1 15,0 2 0-15,2-4 1 16,3 0-3-16,3 0 2 15,2-1-1-15,0 1 1 16,1-1-2-16,-1 2 2 16,0 2 0-16,0-1 0 15,-2 1 1-15,0-1 0 16,-2 0-2-16,2 0 1 16,1-1 0-16,-3-1 0 15,1-1 0-15,1 1 1 16,-2-1-2-16,1 3 1 15,-2-3 1-15,-3 1 1 0,-1 1 0 16,0 0 0-16,2 1-1 16,0-1 0-16,2-2 0 15,1 1 0-15,2 1-1 16,2-3 0-16,-1 2 0 16,0 1 0-16,-2-4 0 15,0 2 1-15,2 0-2 16,0-2 3-16,3-2-1 15,3 0-1-15,1-2-62 16,6 1-64-16,3 1-27 16,-3-3-18-16,8 3 2 15,-7-3 42-15</inkml:trace>
  <inkml:trace contextRef="#ctx0" brushRef="#br0" timeOffset="187008.5987">14417 11816 366 0,'0'0'143'16,"-11"0"-25"-16,11 0-27 16,-16 10-25-16,5-6-26 15,1 4-28-15,-1-2-5 16,-2 1-6-16,-2 1 2 15,-1-1-2-15,-2-2-1 16,3 1 2-16,-4-1-2 16,-1-1 1-16,0 2-2 15,1 0 1-15,-1-1 1 0,-1 1 0 16,1 0-1-16,-2 0 1 16,0 2 0-1,2-2-1-15,0 2 2 16,0-2-2-16,1 1 1 0,-1 1 0 15,4 1-1-15,-3-2 1 16,4 0-2-16,-1 2 1 16,-3-1 0-16,4-1 1 15,-1 1-1-15,-2-1 0 16,2 1 0-16,-2-2-1 16,1 2 0-16,-1-1 0 15,1-2 0-15,0 1 1 16,1 0-2-16,1 1 1 0,-1-1-1 15,1 1 1-15,1-2 1 16,-2 3 0-16,1 0 0 16,0-1-1-16,0-1 1 15,0 0-1-15,-2-1 1 16,4 2 0-16,-5-1 0 16,6 0 0-16,-2-1-1 15,-1 2 1-15,0 0-1 16,0 0 1-16,0 1-1 15,-2-1 1-15,4-1-1 16,-4 1 1-16,2 1-1 16,0-2 0-16,-1 1 0 15,2 0 1-15,-2 1-1 0,-3-3 0 16,4 1-2-16,-3 1 1 16,1-1-1-16,-2 1 0 15,2 0 0-15,-1-2 0 16,-2 4 0-16,4-3 2 15,-1 4 1-15,0-2-1 16,1 1 1-16,-3 0 0 16,1 2 1-16,-1-1-1 15,0-3 0-15,-2 4-7 16,1-2 5-16,-1 3-4 16,-1-2 5-16,-1-2-4 15,0 4 3-15,1-2-5 0,1 0 5 16,-3 1 0-16,0 2-1 15,-1 0-28-15,-5 5-79 16,-2 2-42-16,-10-2-20 16,-3 6 0-16,-12-3 29 15</inkml:trace>
  <inkml:trace contextRef="#ctx0" brushRef="#br0" timeOffset="191137.2766">11709 13014 99 0,'0'0'54'16,"0"0"-11"-16,0 8-16 16,0-8-18-16,0 0-9 15,0 0 1-15,0 0 1 16,-9 3 3-16,9-3 3 15,0 0 4-15,-10-5 8 0,10 5 4 16,-10-7 2-16,10 7 0 16,-13-8-2-16,13 8-2 15,-15-7 29 1,7 3-7-16,-1 1-7 0,0-2-6 16,9 5 1-16,-18-8-2 15,10 3 0-15,-2 0-1 16,0 0-30-16,-3 0 0 15,1-1 0-15,-3 2 0 16,-1-1 0-16,-1 1 1 16,2-1 1-16,-3 0-2 15,0 1 1-15,1 0 1 16,-1 0-3-16,0-1 3 0,-2-2 0 16,1 2-2-16,3-1-1 15,-4 0 2-15,4-2 0 16,-2 4-1-1,4-3 0-15,1 1 0 0,0 2 0 16,2 0 1-16,-3 0 2 16,3-1-2-16,-3 0 1 15,0-2 1-15,-2 1-1 16,0-1 1-16,-2-2-1 16,2 2 1-16,0-2-2 15,-2 1 2-15,4 1-2 16,-1-1 0-16,-1 1 0 15,2 0 0-15,-2 1 0 16,-2-1 0-16,1 1-1 16,-3-1 1-16,-3-2-1 15,0 1 1-15,-1-2-1 16,-4-1 0-16,-2-1 1 0,0-1 0 16,-4-2 1-16,0 2 1 15,2 0-1-15,-3 0 2 16,0 0-2-16,-3 1 2 15,2 1-3-15,-4 1-38 16,1 0-61-16,-4-2-39 16,6 3-18-16,-6-6-8 15,8 8 64-15</inkml:trace>
  <inkml:trace contextRef="#ctx0" brushRef="#br0" timeOffset="192109.1581">9025 12214 105 0,'12'7'83'16,"1"-4"17"-16,2 1-11 16,0 2-6-16,1-2-5 15,1 2-4-15,-1-1-15 16,4 3-13-16,-2-2-21 16,1 1-24-16,0 0-2 15,0-1 3-15,-1-1-1 16,-1 1 1-16,0-3-1 0,-1 0 0 15,-1 0 1 1,-1-1 0-16,-1-2-2 16,-3 3 1-16,0 1-1 15,-1-4-1-15,0 6 2 0,0-6-1 16,1 6-1-16,3-2 1 16,1 0 0-16,6 4 1 15,0-3-2-15,5 5-56 16,3-4-73-16,6 8-29 15,-3-8-6-15,8 9-4 16,-3-8 96-16</inkml:trace>
  <inkml:trace contextRef="#ctx0" brushRef="#br0" timeOffset="193632.6141">9159 12256 278 0,'14'5'103'0,"2"-1"-5"0,2 0-14 15,3 1-7 1,4 1-15-16,3 1-23 16,1 2-38-16,-1-1-1 15,3 2 0-15,0 1 0 0,0 0 0 16,1 0 0-16,-2 2 1 15,0-1 0-15,4-2 3 16,1 4-2 0,0-4 1-16,0 0-2 0,0-2 2 15,-1 0-5-15,1 0 5 16,-1-2-5-16,-4-1 2 16,0 1-3-16,2 1 3 15,-2-2-2-15,-2 2 3 16,1-1 0-16,-2 2-1 15,-2-1 1-15,1 0-1 16,-3 1 0-16,1-1-1 16,0 2 1-16,1-1 0 0,0 1 0 15,-1-1 0-15,1 1 1 16,0 0-1-16,-1-2 2 16,-3 1 0-16,3 2 0 15,0-3 0-15,-1-1-1 16,-1 1 1-16,-1 1-2 15,3-1 1-15,-4 0 0 16,0 1-1-16,-1-2 0 16,1 2 0-16,-1 1 1 15,0-1-2-15,-1 0 1 16,2-1 0-16,-1 2-1 16,0-3-1-16,-3 0 1 15,-1 1 0-15,2-3 0 0,-1 2-1 16,-1-2 2-16,0 2-1 15,0 0 0-15,1 0 1 16,0-1 1-16,2 1 0 16,-1-2-1-16,1 0 1 15,0-2-2-15,0 1 1 16,1-3 0-16,1 5-1 16,-2-1 2-16,2-1-2 15,0 2 1-15,-1 0-1 16,-1 0 1-16,1 1 1 15,-4-1 0-15,3-1-1 16,-3 0 0-16,1 2 1 16,-1-3-1-16,-1 2 0 0,0 0 0 15,1-2-2-15,0 2-1 16,-3-1-2-16,2 0 1 16,-1 0 0-1,-1-2 0-15,1 1 1 0,-1 1 0 16,1 0 0-16,-2 2 3 15,3-2-1-15,-3 2 0 16,3-2 2-16,-2 2 0 16,2-2-3-16,-3 1 3 15,2-1-1-15,-2-2 0 16,3 3 1-16,-1-1 0 16,0 1-3-16,-1 1 2 15,0 0 0-15,-1-1 0 0,2 0-2 16,-1-1 2-16,-1 2 0 15,3-2 0 1,-3 1 0-16,2-5 2 16,-3 5-3-16,3-2 1 0,-3 1 1 15,-2 0-1-15,1-4-1 16,-1 5 2-16,-8-5-1 16,16 5-1-16,-8 0 1 15,-8-5-1-15,17 6 2 16,-9-2-1-16,1-4 0 15,-1 6-1-15,-8-6 1 16,15 6 0-16,-15-6-2 0,10 6 1 16,-10-6-1-16,0 0 1 15,9 4-1 1,-9-4 0-16,0 0 0 16,0 0 0-16,0 0 1 0,0 0 0 15,0 0 1-15,0 0 0 16,0 0-1-16,0 0 1 15,-9 0-28-15,9 0-104 16,-10 0-27-16,10 0-11 16,-10-17 2-16,10 4 116 15</inkml:trace>
  <inkml:trace contextRef="#ctx0" brushRef="#br0" timeOffset="196766.2813">9021 12224 303 0,'0'0'98'0,"14"0"-7"16,-4 0-10-16,9-2-5 16,4-2-29-1,8-2-30-15,9-1-15 0,7-3-1 16,11 0 1-16,8-3-1 15,9 2 1-15,2-2-46 16,2 1-65-16,3 4-27 16,-6-6-20-16,6 4-3 15,-12-5 42-15</inkml:trace>
  <inkml:trace contextRef="#ctx0" brushRef="#br0" timeOffset="201574.5637">12231 11964 378 0,'0'0'127'0,"0"0"-12"16,0 0-22-16,0 0-35 0,16 0-45 16,-1 0 0-16,6 0-3 15,8 0 0 1,0-4-5-16,6-2-67 16,3 1-79-16,0 2-25 15,-4-6-9-15,2 4-1 0,-8-6 74 16</inkml:trace>
  <inkml:trace contextRef="#ctx0" brushRef="#br0" timeOffset="202038.9268">12952 11968 345 0,'0'0'154'16,"0"0"-32"-16,5-8-19 0,-5 8-24 15,13-7-42-15,-2 2-33 16,4 2 1-16,5-1-4 15,5-1-2-15,5 1 2 16,4 0-2-16,6 0-16 16,0 0-82-16,2 1-45 15,1 3-19-15,-3-8-8 16,2 6 0-16,-6-4 87 16</inkml:trace>
  <inkml:trace contextRef="#ctx0" brushRef="#br0" timeOffset="202354.9481">13666 11872 495 0,'0'0'147'0,"10"0"-37"15,-10 0-28-15,15 0-42 16,-2-2-37-16,2 2-2 16,2-3-1-16,3 0-1 0,5 0-2 15,0-1-78-15,3 1-58 16,3 3-20-1,-6-5-14-15,9 5 2 16,-5-6 20-16</inkml:trace>
  <inkml:trace contextRef="#ctx0" brushRef="#br0" timeOffset="202582.165">14286 11780 416 0,'10'-5'170'0,"1"5"-20"16,3 0-46-16,0-3-62 16,2 3-59-16,-1 0-111 0,2 0-41 15,-4 0 0-15,3 0-10 16,-8-4 0-16</inkml:trace>
  <inkml:trace contextRef="#ctx0" brushRef="#br0" timeOffset="211376.4131">9174 12215 331 0,'-11'0'141'0,"11"0"-39"0,0 0-23 16,0 0-41-16,0 0-35 15,0 0-2-15,0 0 0 16,0 0 0-16,14-4 1 16,-14 4-1-16,18 3 1 15,-6-3 0-15,3 4 0 16,5-4 0-16,1 0 0 15,3 0 0-15,2 0-1 16,0 0 0-16,-1-4 0 16,-2 4-1-16,1 0 1 0,-4 0-1 15,-3 0 0 1,-2 0 0-16,-5 0 0 0,0 0 0 16,-10 0 0-16,11 4-1 15,-11-4 0-15,0 0 1 16,0 0 0-16,12 0-58 15,-4 2-71-15,0-7-29 16,10 5-2-16,-1-6-3 16,13 6 117-16</inkml:trace>
  <inkml:trace contextRef="#ctx0" brushRef="#br0" timeOffset="211988.5512">9927 12172 361 0,'-10'-6'108'15,"10"6"-14"-15,0 0-14 16,0 0-17-16,0 0-52 16,0-9-6-16,0 9 0 15,15-5-2-15,-2 5-1 0,1-5 0 16,1 5 0-16,1-3-2 15,3 3-1-15,-2 0 1 16,0 0 0 0,0 3 1-16,0-3 0 0,-1 0 0 15,-1 0 0-15,0 0 0 16,0 0 0-16,-3-5 0 16,0 5 1-16,-5-5-2 15,1 5 2-15,-8 0 0 16,11-7-1-16,-11 7-97 15,12-10-52-15,0 10-12 16,-2-13-9-16,12 7-2 16</inkml:trace>
  <inkml:trace contextRef="#ctx0" brushRef="#br0" timeOffset="212672.7563">10821 12056 407 0,'-13'0'106'0,"13"0"-13"16,-7 0-24-16,7 0-31 15,0 0-34-15,0 0 0 16,0 0-1-16,0 0 0 16,0 0 1-16,0 0-1 15,0 0 0-15,14 0 0 16,-7-3 0-16,3 0 0 16,3 3-1-16,-1-5-2 15,3 2-1-15,-1 3 1 16,1-2 1-16,1 2-2 15,-2 0 1-15,1 0-1 16,1 0 2-16,-2 0-1 0,1 0 1 16,0 0-1-16,-5 0-2 15,3 4-101-15,0-1-45 16,-4-3-16-16,6 0-5 16,-5 0 7-16</inkml:trace>
  <inkml:trace contextRef="#ctx0" brushRef="#br0" timeOffset="213260.5698">11575 12093 389 0,'-10'-5'121'0,"10"5"-12"16,-9-4-30-16,9 4-52 15,0 0-21-15,0 0 0 16,0 0-2-16,14-5 1 16,-3 5-1-16,3-5-2 15,2 2 1-15,1 1-2 16,3-3-2-16,1 3-1 16,-4-1 1-16,1 0 0 0,-4 1-1 15,-2-1 2 1,-2 0 0-16,-1 0 0 15,-9 3 0-15,11-6-9 0,-11 6-92 16,15 0-44-16,-15 0-19 16,16-7-2-16,-8 1 2 15</inkml:trace>
  <inkml:trace contextRef="#ctx0" brushRef="#br0" timeOffset="215264.6213">11710 12222 392 0,'0'0'118'0,"0"-10"-15"0,0 10-20 15,0 0-31-15,0 0-35 16,0 0-22-16,0 0-2 16,0 0 0-16,0 0 0 15,0 0 2-15,0 0 3 16,-4 10 4-16,4-10 1 16,4 8-1-16,-4-8-1 15,7 14-1-15,-5-4 0 16,0 2-2-16,-2 0 2 0,0 4-1 15,0 0 0 1,0 1 1-16,0-1 0 16,0 2 2-16,0-1-3 15,0 1 2-15,0 2-5 16,0-1 4-16,3 1-3 0,-3 2 4 16,0 0-5-16,0 1 2 15,-3 0 3-15,3 0-3 16,-2-3 3-16,2 3-1 15,0-2 1-15,0 1-3 16,0-1 2-16,0 1-1 16,0-2 1-16,2 0-2 15,-2 1 2-15,0-3-3 16,0-1 4-16,3-1-2 16,-3-2 1-16,0-1-1 15,0 0 0-15,0-1 1 16,0 1 0-16,0-4 0 0,0 1 0 15,0-10 1-15,-5 10-21 16,5-10-91-16,0 0-35 16,0 0-16-16,0-9-6 15,0 1 57-15</inkml:trace>
  <inkml:trace contextRef="#ctx0" brushRef="#br0" timeOffset="215570.1213">11656 12844 457 0,'0'15'154'0,"0"-15"-51"15,13 18-63-15,-6-7-36 16,2 1 0-16,2-2-3 15,0-1-2-15,1-5-3 16,0-4-1-16,-3-3-2 16,0-4 0-16,1-6 2 15,-1-3 1-15,-2-1 1 16,-1-4-1-16,2-2-95 16,0 0-46-16,-4-6-19 15,5 4-4-15,-3-6 21 16</inkml:trace>
  <inkml:trace contextRef="#ctx0" brushRef="#br0" timeOffset="216058.6171">12035 12236 370 0,'0'0'168'16,"-8"0"-13"-16,8 0-66 0,3 10-90 15,3 4-3-15,-1-3 1 16,1 6 0-16,-1 1 0 16,-2 2 0-16,-3-3-4 15,0 1-86-15,0 0-47 16,-8-9-26-16,5 6-3 16,-9-12-2-16,12-3 152 15</inkml:trace>
  <inkml:trace contextRef="#ctx0" brushRef="#br0" timeOffset="216350.5816">11977 12267 261 0,'7'-8'155'0,"0"-5"-42"0,5 3-22 15,4 2-16-15,2 3-26 16,4 5-29-16,-4 0-19 15,1 8-5-15,-5 2-3 16,-3 2 0-16,-4 5-1 16,-7-3-2-16,-3 1 1 15,-4-5 4-15,0 0 2 16,-2-4 4-16,0-6 5 16,9 0 5-16,-12-8-1 15,12 8-66-15,-7-21-47 0,7 12-31 16,0-8-17-16,12 7-13 15,-7-6 32 1</inkml:trace>
  <inkml:trace contextRef="#ctx0" brushRef="#br0" timeOffset="216677.9581">12238 12182 330 0,'-3'17'157'0,"0"-5"-34"16,-1 1-60-16,4 4-15 16,-5 3-47-16,0-3 2 0,1 0-1 15,0-4 6 1,4 0 2-16,0-13 2 16,0 15-2-16,0-15 0 15,11 2-2-15,0-2 1 0,0-6-1 16,5 6-4-16,0-7-4 15,2 2 0-15,1-2 1 16,0 3-1-16,-2-2 1 16,1 1-1-16,-2 2-2 15,-1 0-27-15,-1 3-86 16,-1 0-43-16,-13 0-12 16,13 0-6-16,-13 0 18 15</inkml:trace>
  <inkml:trace contextRef="#ctx0" brushRef="#br0" timeOffset="217212.5651">12017 12524 298 0,'0'0'173'15,"0"0"-17"-15,0 0-62 16,5-12-71-16,9 8-10 15,4-1-3-15,4-1-6 16,6 0-3-16,2-1 1 16,4-1-2-16,-1 1 0 15,1 2 0-15,-3-3 0 16,-4 1 0-16,-3 1 0 16,-2 1-3-16,-6 1-32 0,-5 1-72 15,-1-2-43-15,-10 5-15 16,0 0-9-16,0 0 34 15</inkml:trace>
  <inkml:trace contextRef="#ctx0" brushRef="#br0" timeOffset="217507.9398">12133 12575 437 0,'0'11'161'16,"-6"0"-56"-16,6-2-91 16,2 2 0-16,3-2-4 15,2-1-1-15,5-4 0 16,0-4-4-16,1 0-7 15,0-4-82-15,3-4-63 16,1 1-18-16,-4-6-6 0,2 4 3 16,-7-4 141-16</inkml:trace>
  <inkml:trace contextRef="#ctx0" brushRef="#br0" timeOffset="217670.996">12228 12584 322 0,'-7'15'163'0,"-1"-3"-24"16,-1 0-76-16,5 5-59 16,-1-2-4-16,1 3 0 15,1-3-110-15,3 2-39 16,0-17-14-16,-2 19 0 16,2-19 57-16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5.49207" units="1/cm"/>
          <inkml:channelProperty channel="Y" name="resolution" value="2107.20264" units="1/cm"/>
          <inkml:channelProperty channel="F" name="resolution" value="6.57793E-7" units="1/dev"/>
          <inkml:channelProperty channel="T" name="resolution" value="1" units="1/dev"/>
        </inkml:channelProperties>
      </inkml:inkSource>
      <inkml:timestamp xml:id="ts0" timeString="2022-05-03T07:36:19.2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0">
        <inkml:traceFormat>
          <inkml:channel name="X" type="integer" max="2786" units="cm"/>
          <inkml:channel name="Y" type="integer" max="1579" units="cm"/>
          <inkml:channel name="T" type="integer" max="2.14748E9" units="dev"/>
        </inkml:traceFormat>
        <inkml:channelProperties>
          <inkml:channelProperty channel="X" name="resolution" value="101.08853" units="1/cm"/>
          <inkml:channelProperty channel="Y" name="resolution" value="101.93674" units="1/cm"/>
          <inkml:channelProperty channel="T" name="resolution" value="1" units="1/dev"/>
        </inkml:channelProperties>
      </inkml:inkSource>
      <inkml:timestamp xml:id="ts1" timeString="2022-05-03T07:37:04.049"/>
    </inkml:context>
  </inkml:definitions>
  <inkml:trace contextRef="#ctx0" brushRef="#br0">11438 9494 294 0,'0'0'122'0,"0"0"-12"15,0 0-30-15,0 0-47 16,0 0-29-16,0 0-1 16,-7 9-2-16,7-1 0 15,0 5-3-15,0 2 1 16,0 6-1-16,0 5 1 16,0 4-1-16,0 6 0 15,0 4 2-15,0 5 0 16,0 0 3-16,0 4 0 15,0 3 1-15,0 0-1 16,0 3 2-16,0-2 2 16,-4 2-3-16,4-1-2 15,-5-2 0-15,5 0-1 0,-5-4 0 16,5 0-1-16,-5-2 1 16,5-3-2-16,-5-1 2 15,2-3 2-15,3 0-3 16,-6-3 2-16,5 0-1 15,-3-3 0-15,-1 0 2 16,3-3-2-16,-1 1 3 16,3-4-2-16,-5-2 2 15,5-1-2-15,-5-2 1 16,4-3 0-16,-2-4-4 16,-2-3-2-16,5-12-122 15,0 8-34-15,0-8-9 16,0-16-1-16,4-7 91 0</inkml:trace>
  <inkml:trace contextRef="#ctx0" brushRef="#br0" timeOffset="1082.4152">14834 9959 386 0,'0'0'112'16,"-5"-8"-18"-16,5 8-35 15,0 0-56-15,0 0 3 16,-7-9-3-16,7 9 2 0,0 0 0 16,0 0-2-16,-8 15 1 15,5-5 1-15,3 5-1 16,0 5-1-16,-2 7 0 15,2 5-2-15,0 6 2 16,0 6 4-16,0 4-2 16,0 4 1-16,0 2-1 15,0 1-1-15,0 1 1 16,0 0-1-16,0-1 0 16,-3-3-5-16,3-5 4 15,-3-1 1-15,0-3-3 16,3-7 4-16,-4-6-3 15,0-6 4-15,1-2-2 0,0-6 1 16,3-3-3-16,0-13-4 16,-4 11-21-1,4-11-107-15,0 0-27 16,2-9-11-16,5 0-5 0,-5-10 56 16</inkml:trace>
  <inkml:trace contextRef="#ctx0" brushRef="#br0" timeOffset="2857.7952">11470 9489 227 0,'10'-8'113'0,"-10"8"-25"15,0 0-16-15,10-4-14 16,-10 4-10-16,0 0-26 15,12 7-19-15,-3-3-2 16,2-1-1-16,5 1 0 16,5 1 0-16,2 0 0 15,6-1 1-15,2 1 1 16,2 0 0-16,1 1 0 0,0 2 0 16,2 0 1-1,1 1-1-15,5-1 0 16,2 2 0-16,2 0 0 15,3 0 0-15,2 2 1 0,1-1 0 16,1 0-1-16,-2 2 1 16,-3-2-1-16,-1 1 0 15,-2 1-1-15,0-3 0 16,0 1 1-16,-3 0-4 16,3-2 4-16,-2-1-3 15,0 1 3-15,-1 1-2 16,3-1-2-16,-3 1 3 15,4-2-3-15,-3 1 4 0,4-1-5 16,0 0 5 0,1 1-4-16,-1-5 3 15,-4 3 0-15,1-2 0 16,-3 2 0-16,0-1 1 0,-1 0 1 16,-4 0-2-16,-1-1 1 15,0 0 0-15,3 1 1 16,-2 0-1-16,0-1 0 15,3 0-1-15,-3 1 1 16,2-1 0-16,1 2 0 16,0-1-1-16,-3-1 1 15,3 2-1-15,-3-1 0 0,-1 0 1 16,3 0-2 0,-2-1 0-16,2 2 0 15,-2-1 0-15,4 1 0 16,0 2 0-16,0-1 2 0,2 0-2 15,-1 1 0-15,-1 1 0 16,0-2 2-16,-1 1-2 16,1-3 0-16,-2 2 0 15,0-2 0-15,0 0 0 16,0-1 0-16,-1 1 0 16,-3 0 0-16,-2-1 1 15,-2 0 0-15,-3 1-1 16,-2-1 1-16,-3 1-2 15,-2 0 2-15,0-2 0 16,-3 1 0-16,-2-2 0 16,-3 0 0-16,-2-3 2 15,-10 0-2-15,12 0-4 0,-12 0-3 16,-2-10-125-16,2 10-31 16,-20-23-6-16,8 8-6 15,-9-16 98-15</inkml:trace>
  <inkml:trace contextRef="#ctx0" brushRef="#br0" timeOffset="4022.3552">10686 9927 375 0,'0'0'157'0,"-6"22"-52"0,-1 2-103 16,3 3-1-16,-1 9-1 15,3 0 6-15,-2 1-1 16,4-1 1-16,-4-4-2 16,4-7 0-16,0-6 2 15,0-6-1-15,0-13 0 0,0 0-2 16,-5-18 0-1,5-7-1-15,0-6-1 16,4-6-1-16,-4-4-1 16,0 0-1-16,4 4-1 0,-4 3-1 15,0 7 2-15,0 9 1 16,0 5 1-16,0 13-1 16,2-8 0-16,-2 8-2 15,14 0 1-15,-3 0 1 16,6 5 1-16,1-2-1 15,5 4 1-15,-3 3 1 16,4 5 0-16,-4 5 2 16,-5 6-1-16,-4 4 1 15,-1 4-2-15,-5 1 2 16,-5 1-3-16,3-3 4 16,-3-4-3-16,-3-6 3 15,3-6-5-15,0-7-3 0,0-10-105 16,0 0-44-16,6-7-8 15,3-3-7-15,-3-9 73 16</inkml:trace>
  <inkml:trace contextRef="#ctx0" brushRef="#br0" timeOffset="4417.7741">10982 10108 380 0,'0'21'161'16,"0"-2"-38"-16,-2 1-107 0,2-1-10 16,0 0-4-16,0-4 1 15,0-1-2-15,0-3 1 16,0-11 0-16,1 13-1 16,-1-13-2-1,0 0-1-15,0-8 1 0,0-3-3 16,0-4 0-16,0-6-3 15,8 0 1-15,-2-5-2 16,3 3 3-16,2 2 0 16,1 7 3-16,2 5 2 15,0 9 4-15,-3 8 2 16,-1 6-1-16,0 7 1 16,-6 1 0-16,1 4 1 0,-5 0-1 15,4-3 0-15,-4-3-4 16,0-6 0-1,0-2-78-15,0-12-59 0,0 0-25 16,0 0-6-16,-8-12 1 16,8 4 165-16</inkml:trace>
  <inkml:trace contextRef="#ctx0" brushRef="#br0" timeOffset="4615.8245">10945 10207 355 0,'0'0'157'15,"0"0"-17"-15,0 0-138 16,19-6-1-16,-2 3-3 0,3 1-2 16,5-1 5-16,-2 0-1 15,-1 3 0-15,0 0 0 16,-4 0-1 0,-4 4-91-16,-5-4-59 0,2 6-9 15,-11-6-3-15,9 0 80 16</inkml:trace>
  <inkml:trace contextRef="#ctx0" brushRef="#br0" timeOffset="5470.2726">15153 10287 393 0,'-3'9'164'15,"-4"9"-8"-15,0 9-151 16,2 5 0-16,1 5 1 0,1 2 2 16,-1-4-5-16,1-3 0 15,0-7-1-15,0-6 2 16,3-11-1-16,0-8-1 16,-5-8-1-16,1-10-2 15,4-6 2-15,-3-5-2 16,3-3 3-16,0-1-5 15,0 2 2-15,0 3-1 16,0 6 2-16,0 4-4 16,0 7 2-16,0 11-1 15,12-10 0-15,1 10 0 16,2 0-2-16,6 0 2 16,0 6 1-16,3 1 6 0,-3 0 0 15,-1 6 2-15,-4 0-2 16,-4 5 2-16,-6 3-2 15,-1 1 1 1,-5 1-1-16,0 1-1 0,0-3-3 16,4-3-1-16,-4-4-8 15,4-6 1-15,-4-8-121 16,16-2-36-16,-10-13-3 16,10 1-3-16,-3-7 57 15</inkml:trace>
  <inkml:trace contextRef="#ctx0" brushRef="#br0" timeOffset="5998.2816">15461 10406 414 0,'0'20'163'16,"-3"-2"-19"-16,0 4-142 16,3 1 4-16,0-1-4 0,0-3-1 15,0-2-2-15,0-6-2 16,0-11 0-16,0 0-3 15,0 0 1-15,14-15-1 16,-12-2-1-16,-2-3 2 16,0-2 5-16,0 0 2 15,0 1 4-15,-4 2-1 16,1 3-3-16,3 3 0 16,0 2 1-16,5 1-2 0,6 3-2 15,3-2-2 1,5 2 0-16,1 4 0 15,0 3 7-15,-1 0 0 16,-3 8-1-16,-3 1 0 0,-8 5 0 16,-5 0-1-16,0 3-1 15,-6-1 1-15,-1-2-2 16,3-1-2-16,2-2 0 16,2-2 0-16,2 0 1 15,-2-9 1-15,15 14 0 16,-3-6 0-16,-1 0 0 15,0 2 1-15,-3 1-1 16,-2 1 1-16,-6 2-1 16,0 0 1-16,-10-1 0 15,-1 0-1-15,-7-3 0 16,-2-1 2-16,0-7 3 16,0-2-1-16,0-10-118 0,7 0-48 15,-2-13-7-15,8 2-7 16,-2-15 60-16</inkml:trace>
  <inkml:trace contextRef="#ctx0" brushRef="#br0" timeOffset="19062.9397">18809 10907 402 0,'-3'-8'129'15,"3"8"-15"-15,0 0-20 16,0 0-26-16,0 0-41 16,0 0-23-16,0 0-2 15,0 0-3-15,0 0-1 16,0 0 0-16,0 0-2 16,0 0 1-16,0 0 0 15,8 10 2-15,-8-10 1 16,13 11 0-16,-13-11-1 0,17 18 2 15,-4-6-1-15,3 3 1 16,8 5-2-16,2 3 0 16,6 3 0-1,4 3 1-15,5 3-1 0,6 2 0 16,4 1 0-16,4 1 3 16,4 1 1-16,5 1-1 15,3-2 0-15,2 3 0 16,0-1 0-16,-1 2-1 15,-7 1 0-15,-4-1-3 16,-7-2-83-16,-8-2-66 16,-7-7-17-16,1 0-5 15,-6-10-2-15,5 0 95 0</inkml:trace>
  <inkml:trace contextRef="#ctx0" brushRef="#br0" timeOffset="19790.1869">18846 11003 354 0,'0'0'121'0,"0"0"-6"0,0 0-23 15,0 0-28-15,2 15-41 16,3-7-19-16,1 5-2 16,6 3 0-16,3 2 0 15,7 2-1-15,4 1 1 16,7 4 0-16,7 0-3 16,8 3 2-16,7 2 3 15,5 2-2-15,4-1 1 16,2 3-2-16,3 0 0 15,1 1 0-15,-2 3 1 16,-4 0-2-16,-1 1-3 16,-4-2 1-16,-1 1-2 0,0-2 3 15,0-4-2-15,-2-1 1 16,0-4-1-16,5-3 1 16,-2-4 0-16,1-4 2 15,0-2-1-15,-1-3 0 16,3-3-3-16,0-3-68 15,-3-5-56-15,0 3-27 16,-8-8-8-16,-1 1-8 16,-7-6 90-16</inkml:trace>
  <inkml:trace contextRef="#ctx0" brushRef="#br0" timeOffset="20395.0672">19991 11702 456 0,'0'0'149'0,"15"0"-29"15,-3 2-44-15,7 6-69 16,9 2-7-16,6 3-2 15,14 5 1-15,9 2-4 16,12 2 3-16,5-1-3 16,6 1 1-16,5-3-1 0,-2-2 1 15,-4-2-2-15,-5-6 4 16,-4-2 1-16,-7-4-1 16,-5-3 0-16,-1-8 0 15,-2-3-1-15,0-7-114 16,0 0-35-16,-1-10-13 15,2-1-7-15,-2-8 16 16</inkml:trace>
  <inkml:trace contextRef="#ctx0" brushRef="#br0" timeOffset="21234.0972">22320 10826 360 0,'3'-8'152'0,"-3"8"-28"0,0 0-51 16,6-11-44-16,-6 11-30 15,0 0 0-15,0 0 3 16,0 0-2-16,-12 12 3 16,5 0-5-16,-2 2 3 15,-4 5-1-15,-2 6 5 16,-2 1-6-16,-3 6 3 15,-3 6-5-15,-2 0 4 16,-1 3-2-16,-3 1 0 0,-2 1-2 16,-1-1-1-16,1 0 3 15,-3 0-2-15,-1-4 4 16,-2-1-4 0,-1-1 1-16,-1-1 3 0,-1 0 0 15,-1 0 1-15,-1-2-3 16,1 1 1-16,-3-1-1 15,2 0 2-15,-5-3-1 16,2 0 1-16,-5-4-1 16,1-1 3-16,-2-5 1 15,-2-4-2-15,3-3 0 16,1-3-30-16,4-6-97 16,4 2-37-16,1-6-1 0,5 0-6 15,-8-4 74-15</inkml:trace>
  <inkml:trace contextRef="#ctx0" brushRef="#br0" timeOffset="21948.3499">18797 10886 418 0,'0'0'143'0,"-8"-12"-36"16,8 12-25-16,0 0-32 16,0 0-50-16,0 0 1 15,0 0-1-15,0 19 0 16,4-3 0-16,2 5 0 0,2 7 0 16,4 5 1-16,3 6-2 15,9 4 2-15,10 2 0 16,7 2 3-16,12 1 0 15,11 0-1-15,6-2 0 16,6-2-1-16,-1 0-38 16,1 1-106-16,-9-6-25 15,-1 5-7-15,-12-8-4 16,0 4 56-16</inkml:trace>
  <inkml:trace contextRef="#ctx0" brushRef="#br0" timeOffset="25363.7088">3903 9806 217 0,'0'0'108'16,"0"0"-17"-16,0-11-13 15,0 11-17-15,0 0-7 16,0 0-22-16,0 0-32 15,0 0 2-15,-6 9-5 16,6-9 4-16,-4 18-4 0,4-5 4 16,-4 3-4-16,0 2 3 15,2 5 2-15,2 0-2 16,-3 1 1 0,3 4-2-16,0 1 1 0,0 3-1 15,0 0 1-15,3 1-2 16,-3 0 1-16,4 1-1 15,-4 0 2-15,5 0 1 16,-5 0-1-16,4-2 0 16,-4 1 0-16,3 0 0 15,-3 1 0-15,0 0 0 16,0 1 0-16,-5 0-2 16,2-1 0-16,-1 1 0 0,0-2 2 15,2-2-2-15,-1-1 1 16,3-2-1-1,0-3 1-15,0 0 2 16,0-2-1-16,0-1 3 0,0-2-4 16,-3-3 5-16,3-1-2 15,0-3 3-15,-3-3-3 16,3-10 1-16,0 0-123 16,0 0-32-16,0 0-6 15,5-19-5-15,5 4 116 16</inkml:trace>
  <inkml:trace contextRef="#ctx0" brushRef="#br0" timeOffset="26550.4389">7297 10231 202 0,'0'0'91'0,"0"-11"-7"16,0 11-8-1,0-9 0-15,0 9-19 16,0 0-32-16,0-8-24 0,0 8 1 16,0 0-1-16,0 0 1 15,-4 8-3-15,4-8 1 16,0 18-1-16,1-4 3 16,-1 3-2-16,5 5-2 15,-5 4 3-15,4 3-2 16,-4 5 2-16,0 3-1 15,0 2 0-15,-4 3-1 16,4 1 1-16,-3-1 1 16,3 0 0-16,-2-4-1 15,2-1-1-15,-4-5 2 16,4-4-2-16,-2-5 3 16,2-4-1-16,0-4 1 0,-4-4-1 15,4-2 1-15,0-9 1 16,0 11 0-16,0-11 0 15,0 0-3-15,0 0-90 16,0 0-61-16,0 0-5 16,0 0-9-16,-12-17 94 15</inkml:trace>
  <inkml:trace contextRef="#ctx0" brushRef="#br0" timeOffset="28178.2113">3949 9705 297 0,'0'0'111'15,"0"0"-17"-15,0 0-14 16,0-9-27-16,0 9-46 16,0 0-5-16,0 0 1 15,12 0-1-15,-2 4 0 16,3-4 0-16,7 4 1 0,4 0-1 15,1 1-57-15,5-2-62 16,2 5-28-16,-3-2-8 16,4 3-6-1,-6-4 130-15</inkml:trace>
  <inkml:trace contextRef="#ctx0" brushRef="#br0" timeOffset="28372.7611">4410 9798 197 0,'0'0'83'0,"0"0"-28"16,0 0-10-16,15 0-35 16,-5 0-72-16,4 3-35 15,0-3-27-15,7 5 17 16,-4-5 107-16</inkml:trace>
  <inkml:trace contextRef="#ctx0" brushRef="#br0" timeOffset="28552.7328">4690 9838 191 0,'0'0'106'16,"12"0"-52"-16,-4 0-20 0,4 0-17 15,-2 0-17-15,3 0-66 16,2 6-32-16,-5-6-25 16,7 5 8-16,-7-5 115 15</inkml:trace>
  <inkml:trace contextRef="#ctx0" brushRef="#br0" timeOffset="29064.7721">5590 10050 288 0,'0'0'31'0,"15"-4"-59"16,-4 7-39-16,-1-6-55 0,9 8 20 15,-4-5 102 1</inkml:trace>
  <inkml:trace contextRef="#ctx0" brushRef="#br0" timeOffset="29229.473">5853 10101 284 0,'0'0'148'0,"11"-7"-29"15,-11 7-63-15,15 0-77 16,-5 0-67-16,5 0-29 16,-4 4-15-16,7 2-14 15,-2-6 43-15</inkml:trace>
  <inkml:trace contextRef="#ctx0" brushRef="#br0" timeOffset="29945.5272">7274 10252 294 0,'0'0'99'0,"9"-4"-8"15,-9 4-20-15,0 0-19 16,0 0-71-16,0 0-94 16,0 0-31-16,0 0-9 15,-14 0 1-15,14 0 126 16</inkml:trace>
  <inkml:trace contextRef="#ctx0" brushRef="#br0" timeOffset="30106.5352">7081 10225 396 0,'-8'-4'96'0,"0"4"-44"0,-1-2-71 16,-1 2-63 0,-1 0-6-16,1 2-14 0,-4-2-12 15,6 6-19-15</inkml:trace>
  <inkml:trace contextRef="#ctx0" brushRef="#br0" timeOffset="30287.6848">6822 10221 348 0,'-14'-3'111'0,"14"3"-29"0,-17 0-16 16,9 0-73-1,-2 0-79-15,0 0-27 16,0 3-14-16,-1-3-8 0,2 5-4 16</inkml:trace>
  <inkml:trace contextRef="#ctx0" brushRef="#br0" timeOffset="30430.4733">6620 10209 327 0,'-9'-3'108'0,"0"0"-14"15,9 3-32-15,-15-3-93 16,15 3-83-16,-15 0-24 16,2-5-11-16,4 5-5 15,-6-2 149-15</inkml:trace>
  <inkml:trace contextRef="#ctx0" brushRef="#br0" timeOffset="30688.7814">6410 10170 251 0,'0'0'132'16,"-12"-7"-29"-16,12 7-26 16,-10-6-25-16,10 6-47 15,-10-3-5-15,10 3-29 16,-9 0-16-16,9 0-1 16,-10-4 1-16,10 4 0 15,-10 0 2-15,10 0 42 16,-14 0 2-16,14 0 26 15,-15-2 19-15,6 2 0 16,9 0-40-16,-15-6-91 0,15 6-25 16,-7-3-48-16,7 3 19 15,0 0 139-15</inkml:trace>
  <inkml:trace contextRef="#ctx0" brushRef="#br0" timeOffset="33318.6243">5432 10089 3 0,'0'0'17'0,"0"0"4"16,0 0 23-16,0 0 28 15,0 0 2-15,0 0-1 16,0 0 2-16,0 0-3 16,0 0-7-16,0 0-12 15,0-8-22-15,0 8-29 16,0 0 0-16,0 0-1 15,0 0 0-15,0 0-1 16,0 0 0-16,0 0 0 0,0 0 0 16,0 0 0-16,0 0-1 15,0 0 0-15,0 0 0 16,0 0 1-16,0 9 0 16,0-9 0-16,0 0 1 15,0 12-1-15,0-12 2 16,-5 11-2-16,5-11 2 15,0 16-2-15,-2-8 1 16,2 5-2-16,0-3 1 16,0 4-2-16,0-1 1 15,0 2-1-15,0 1 1 16,2 1-1-16,-2 1-3 16,0 0 3-16,0-2-2 0,0 1 3 15,0-1-3-15,0 1 3 16,0-2-2-16,4 1 3 15,-4 1 1-15,0 0-2 16,0 1 1-16,2 3 0 16,-2-1 1-16,5 3-1 15,-1 0 1-15,0 2-2 16,-2 0 1-16,2 0 0 16,-1-1 0-16,-3 0-1 15,0 0 0-15,0-2 0 16,0-1 0-16,0-1 0 15,0 0 1-15,-3 1 3 16,3 1 0-16,0-1 1 0,0 0-1 16,0 1 1-16,0-2-1 15,3 1 2-15,-3 0-1 16,0-1-3-16,0 0 1 16,0-2-1-16,0 1 1 15,0 0-1-15,-5-1 1 16,5-1-1-16,-4 0-1 15,4-1 0-15,0-2 0 16,0 1-1-16,0-2 1 16,0 4 1-16,0-3 0 15,0 2-1-15,0-2 2 16,0-1-3-16,0-1 2 16,0 0-1-16,-4-5 0 0,4-7-1 15,0 12 1-15,0-12 0 16,0 0 1-1,0 0 1-15,0 0 2 16,0 0-1-16,0 0-3 0,0 0-113 16,0 0-39-16,0 0-2 15,6-11-7-15,-6 0 114 16</inkml:trace>
  <inkml:trace contextRef="#ctx0" brushRef="#br0" timeOffset="33754.599">5393 11157 268 0,'0'0'148'0,"0"15"-21"16,0-7-62-16,0 3-53 16,5 3-10-16,2-1 0 15,0 4-2-15,1-1 2 16,-1-1 3-16,3-1-4 0,-1-2 4 16,1-3-3-1,-3-2 6-15,2-5-4 16,-9-2-1-16,15-9 0 15,-7-3-3-15,-1-1 2 0,1-4-5 16,-2 1 4-16,0-2-4 16,1 3 3-16,-4 3-1 15,1 3 0-15,-4 9 0 16,3-8 1-16,-3 8 0 16,0 0-3-16,0 0-132 15,0 0-20-15,0-12-8 16,0 12-6-16,0-18 143 15</inkml:trace>
  <inkml:trace contextRef="#ctx0" brushRef="#br0" timeOffset="35987.5934">21933 11945 331 0,'7'-25'158'16,"3"0"-36"-16,0 2-88 16,-3 0-30-16,-3 0 0 15,-4 3-1-15,0 1 1 0,-11 5 0 16,-5 8 0-16,-7 6 0 16,-2 7 0-16,0 7-1 15,-2 6-2-15,3 5-2 16,4 0-2-16,7-1 1 15,8-2 0-15,8-6 1 16,4-4-1-16,7-9 0 16,4-6 1-16,0-5 0 15,1-5 2-15,1 1 0 16,-5-1-2-16,-1 3 2 16,-4 6 0-16,-10 4-1 15,9 17 1-15,-9 5-2 0,-8 10 0 16,1 5-1-16,-2 7 1 15,-1 1-2-15,-1-2 1 16,1-4-1 0,0-4 1-16,1-7 0 0,3-6 2 15,2-9-2-15,4-13-1 16,-4 8 0-16,4-8-84 16,5-21-42-16,6 4-25 15,-2-13-2-15,10 0 38 16</inkml:trace>
  <inkml:trace contextRef="#ctx0" brushRef="#br0" timeOffset="36286.1963">22083 11737 336 0,'0'0'157'0,"0"14"-4"0,-4 4-123 16,4 3-25-16,-4 3 0 15,2 1-1-15,-2-2 0 16,-1-1-5-16,5-4 3 16,-1-2-4-16,1-5 0 15,0-11-1-15,14 12-1 16,-6-12 2-16,2 2 1 16,2-2 1-16,0 0 0 15,-1-5 0-15,3 1-3 0,-4 1-77 16,1-7-65-1,5 6-9-15,-4-9-8 16,7 3 25-16,-8-8 137 16</inkml:trace>
  <inkml:trace contextRef="#ctx0" brushRef="#br0" timeOffset="36590.7281">22354 11563 403 0,'8'-8'158'0,"-2"0"-36"15,6 1-121-15,0 5 1 16,-1 2 0-16,-2 4-1 16,-9-4 0-16,4 20 0 15,-11-4 0-15,-5 4 0 0,-4 2-1 16,0 2-2-16,2-1-2 15,3-1 2-15,8-4-1 16,3-3 3-16,10-5-2 16,5-3-2-16,6-5-75 15,2 2-54-15,-6-4-22 16,1 3-9-16,-18-3 19 16,13 9 145-16</inkml:trace>
  <inkml:trace contextRef="#ctx0" brushRef="#br0" timeOffset="36950.7354">21671 12076 278 0,'-9'0'163'0,"0"-5"-9"16,9 5-71-16,0 0-76 15,0 0-3-15,19 3 0 16,1-3 0-16,5 0-2 16,10 3-2-16,8-3 0 0,6 0 2 15,6 0-1-15,2 0 0 16,6-4-1-16,-4 4 0 15,-3-4 0 1,-2 4-2-16,-9 0 0 0,-5 0-60 16,-11 8-61-16,-10-5-26 15,-5 9-10-15,-14-12-3 16,-4 22 118-16</inkml:trace>
  <inkml:trace contextRef="#ctx0" brushRef="#br0" timeOffset="37331.6682">22070 12211 401 0,'-11'17'156'0,"-3"-1"-42"16,7 4-111-16,-1 0-3 16,8 2 4-16,0 1-3 15,0 0 1-15,7-2-2 16,-4 0 0-16,-3-3-1 15,0-4 2-15,-5-1-2 16,0-4-4-16,-5-3 4 16,3-4 0-16,-4-2 1 15,1-2 0-15,2-3 2 16,-1-1 1-16,4-4 0 16,5-2-1-16,0-3 1 0,0-3-4 15,8-1 3-15,2-1-2 16,2 3 3-1,2-1-5-15,-3 4 5 16,1 3 0-16,-4 3-1 0,-8 8-1 16,10-10 0-16,-10 10-135 15,0 0-29-15,5-18-3 16,1 9-9-16,-6-11 115 16</inkml:trace>
  <inkml:trace contextRef="#ctx0" brushRef="#br0" timeOffset="38542.7315">5838 10346 281 0,'0'0'141'0,"0"-16"-33"15,0 9-42-15,-4-2-60 0,4 9-2 16,-9-17 1-1,2 11-2-15,-3 2 3 16,-4 4-5-16,0 5-4 16,-1 3 3-16,3 4-3 0,-1 0-1 15,4 3-1-15,3 0 2 16,6-1-3-16,5-3 3 16,4-2 3-16,1-4 0 15,1-5 0-15,3 0 2 16,0-3-1-16,0-4 1 15,-3 2-2-15,-1 0 1 16,-10 5-1-16,14 0-1 16,-14 0 3-16,0 22-1 15,0-1 1-15,-8 7-1 16,3 2 1-16,-1 4-1 16,0-1 2-16,-1 0-2 15,5-5 0-15,2-5-1 0,-4-7 0 16,4-6 0-16,0-10-1 15,14 0-80-15,-3-12-49 16,-2-9-25-16,7 0-2 16,-2-9 68-16</inkml:trace>
  <inkml:trace contextRef="#ctx0" brushRef="#br0" timeOffset="38838.7938">5994 10297 336 0,'0'0'152'16,"-8"13"-20"-16,5 1-136 0,3 1 3 15,-4 2-3-15,4 2 3 16,0-3-4-16,0-1 4 16,0-2 1-16,0-2 0 15,4-3 1-15,-4-8 0 16,10 8-1-16,1-8 0 15,2 0 1-15,2-5 0 16,0 2 1-16,4 0-1 16,0-1-2-16,0 1-48 15,-1 3-73-15,-3-7-32 16,3 7-1-16,-8-9 25 16,3 5 130-16</inkml:trace>
  <inkml:trace contextRef="#ctx0" brushRef="#br0" timeOffset="39236.746">6177 10193 332 0,'0'0'156'0,"3"-10"-21"15,-3 10-134-15,16-5-2 16,-5 5 0-16,-2 5 2 16,-9-5 0-1,12 17 0-15,-12-5 0 0,-6 4-1 16,-1 1 1-16,-2 0-3 15,-1-2-2-15,4-1 2 16,3-1-2-16,3-5 2 16,0-8-2-16,14 8 4 15,-4-8-2-15,3 0 3 16,-2 0-45-16,-1-2-81 16,1 2-27-16,-11 0-7 15,14 4 31-15,-14-4 128 0</inkml:trace>
  <inkml:trace contextRef="#ctx0" brushRef="#br0" timeOffset="39611.5205">5774 10618 333 0,'0'0'147'0,"10"-11"-43"0,-10 11-82 16,20 0-20-16,0-3-1 15,3 3-1-15,4-3 1 16,7-1 0-16,6 1-1 16,4-1 1-16,0-2 1 15,1 1-1-15,-4-1-1 16,-1 2-2-16,-7 4-89 16,-6 0-38-16,-14 0-21 15,-3 9-7-15,-10-9 71 16</inkml:trace>
  <inkml:trace contextRef="#ctx0" brushRef="#br0" timeOffset="39971.8265">6033 10677 272 0,'-6'18'151'0,"6"-4"-17"16,0 2-88-16,6 3-46 15,3 3 5-15,-4 0-1 16,1 1 3-16,-6-3-2 16,0 0 3-16,-6-2-2 15,-3-5 3-15,-1-1-2 16,-2-5-4-16,-1-2-1 16,3-5-1-16,10 0-1 0,-10-11 0 15,10-2-4-15,7-3-1 16,1-4-1-16,7-1-1 15,3-2 3-15,-2 1-3 16,0 4 4-16,-2 1-2 16,-5 5 7-16,-4 2-3 15,-5 10 2-15,-9-10-114 16,9 10-41-16,-24 0-3 16,13 0-8-16,-7-5 133 15</inkml:trace>
  <inkml:trace contextRef="#ctx0" brushRef="#br0" timeOffset="42096.8932">3971 9812 349 0,'5'-9'89'0,"-5"9"-5"15,0 0-15-15,0 0-27 16,0 0-41-16,0 0-2 15,8 11 0-15,-8-11-1 16,10 15 2-16,-3-4 0 16,5-1 0-16,3 6-59 15,5 3-50-15,-2 2-29 16,7 8-15-16,2-4-5 16,4 7 145-16</inkml:trace>
  <inkml:trace contextRef="#ctx0" brushRef="#br0" timeOffset="43365.4013">3924 9801 363 0,'0'0'98'16,"0"0"-14"-16,0 0-16 0,0 0-23 15,0 0-42 1,0 0 0-16,0 0-2 16,0 0-1-16,0 0-1 15,0 0 0-15,8 0-1 0,-8 0 0 16,0 0-36-16,9 10-56 16,-9-10-38-16,0 0-17 15,0 0-12-15,12 7 76 16</inkml:trace>
  <inkml:trace contextRef="#ctx0" brushRef="#br0" timeOffset="44681.199">3939 9818 277 0,'0'-10'97'16,"0"10"-12"-16,0 0-14 16,0 0-8-16,0 0-17 15,0 0-44-15,0 0-4 16,10 3-1-16,-10-3 2 16,7 12 1-16,0-2-1 15,1 1 0-15,5 4 1 16,2 5-1-16,8 5 1 15,5 10-1-15,9 7-22 16,7 6-81-16,5 8-28 16,3 1-25-16,4 5-1 15,-3-6 101-15</inkml:trace>
  <inkml:trace contextRef="#ctx1" brushRef="#br0">4458 14278 0,'0'0'0,"0"0"16,0 0-16,0 0 16,0 0-16</inkml:trace>
  <inkml:trace contextRef="#ctx0" brushRef="#br0" timeOffset="45259.9979">4070 9962 329 0,'11'20'84'15,"6"4"-1"-15,6 7-14 16,3 4-23-16,7 7-33 16,4 4-14-16,3 5 1 15,4 1-2-15,5 0 0 16,-1 1 0-16,0 2-1 16,1-1-43-16,5 0-19 15,-2-1-28-15,3 0-31 16,1 3-19-16,-5-6 0 15,7 3 143-15</inkml:trace>
  <inkml:trace contextRef="#ctx0" brushRef="#br0" timeOffset="45895.2416">4618 10612 383 0,'11'18'94'0,"4"3"-17"15,4 2-28-15,6 2-43 16,5 3-6-16,5 2 0 15,3 1 1-15,3 0-1 16,0 0 1-16,2 0-1 16,2 0 1-16,-2-1-1 15,-2-2-1-15,-2 0 1 16,1 0-1-16,-4 0 1 16,2-1 0-16,-4-1 1 0,-3-2-2 15,4-3-57-15,-5-1-57 16,5 0-25-16,-2-8-13 15,4 4 9-15,-3-7 144 16</inkml:trace>
  <inkml:trace contextRef="#ctx0" brushRef="#br0" timeOffset="46439.9252">5135 11057 311 0,'8'7'106'0,"3"3"-19"16,-1-1-22-16,1 1-40 16,3 1-23-16,-1 2-2 15,-1 0 2-15,3 2-1 16,-2-3 0-16,-1 2 1 16,3-2-1-16,0 1 1 15,4-1-1-15,0 0-1 16,1-2 1-16,1-1 0 15,3 1 1-15,1-2-2 16,-2-1-61-16,-1-2-57 16,1 3-31-16,-12-5-4 15,4 4 24-15,-15-7 129 16</inkml:trace>
  <inkml:trace contextRef="#ctx0" brushRef="#br0" timeOffset="46878.9558">5218 11171 306 0,'14'4'110'15,"-7"0"-20"-15,3 0-28 16,3 3-23-16,-1 0-33 16,5 2-3-16,0 1-1 15,3 0 0-15,1 1-1 16,3 0 0-16,1 0 3 15,0 2-3-15,4-3 2 16,-1 1-4-16,-1-3 5 16,1-1-5-16,-1-2 5 15,2-5-4-15,1 0-3 16,0 0 4-16,0-5-2 0,3 0 2 16,-1 0-36-16,1-1-53 15,-3-2-36-15,5 3-17 16,-7-5-11-16,2 5 58 15</inkml:trace>
  <inkml:trace contextRef="#ctx0" brushRef="#br0" timeOffset="47671.9124">5551 11329 360 0,'0'0'93'0,"10"0"-7"16,-10 0-14-16,18 0-28 16,-6 5-40-16,4-5-2 15,6 5 0-15,3-5-1 16,1 4 0-16,5-4-1 16,3 0 0-16,1 0 1 15,3 0-1-15,-2 0 2 16,1 0-1-16,-2 0 1 15,-2 3-65-15,-1-3-60 0,-1 5-17 16,-10-5-16-16,4 0 0 16,-10 0 123-16</inkml:trace>
  <inkml:trace contextRef="#ctx0" brushRef="#br0" timeOffset="48062.1635">5695 11360 351 0,'11'-3'114'0,"2"3"-20"15,-1 0-26-15,3 0-31 16,3 0-36-16,2 0 1 16,5 0-1-16,1 0 0 15,4-4-1-15,2 1 1 16,0-3-2-16,2-1-2 0,1-1 3 15,-1-2-5-15,-3 0-56 16,-2-1-52-16,1 2-18 16,-2-4-21-16,2 6-7 15,-6-6 114-15</inkml:trace>
  <inkml:trace contextRef="#ctx0" brushRef="#br0" timeOffset="49277.2689">7324 10215 192 0,'0'0'94'0,"-6"-8"-14"16,6 8-13-16,0 0-17 16,0 0-22-16,0 0-10 15,-9 8-2-15,9-8-2 0,0 0-1 16,-8 12-2-16,8-12-10 15,-5 8-2-15,5-8 1 16,0 0 0-16,-7 9-1 16,7-9 1-16,0 0 1 15,-9 5-1-15,9-5 0 16,0 0 1-16,-8 0-1 16,8 0 1-16,0 0-1 15,0 0 1-15,0 0-2 16,0 0 1-16,0 0 0 15,0 0-1-15,0 0 0 16,-8 5 0-16,8-5 1 16,0 0 0-16,-13 15-1 0,5-3-3 15,-3 3 3-15,-4 6-1 16,-5 6 3 0,-5 6-2-16,-6 4 3 15,-2 5-2-15,-2 0-7 0,-2 0-56 16,2 0-34-16,0-3-22 15,-3-8-16-15,11-2-16 16,0-11 147-16</inkml:trace>
  <inkml:trace contextRef="#ctx0" brushRef="#br0" timeOffset="49847.0349">7217 10250 123 0,'0'0'90'0,"-8"12"-7"16,8-12-14-16,-12 17 1 16,7-5-4-16,0 1-21 15,-2 1-20-15,0 2-21 16,-2 2-4-16,-5 3-2 16,-3 1 4-16,-6 6 0 0,-4 2-1 15,-6 4 2-15,-4 4-2 16,-5 1 2-1,-1 3-5-15,-1 1 3 16,-2 2 3-16,2-2-2 0,0-1 3 16,2-3 0-16,0-3 0 15,3-4-40-15,2-3-40 16,2-1-19-16,2-7-20 16,3 0-5-16,-2-5-15 15</inkml:trace>
  <inkml:trace contextRef="#ctx0" brushRef="#br0" timeOffset="50695.6775">7102 10426 167 0,'-15'10'106'0,"4"-1"-17"15,0 2-16-15,-4 3-6 16,0 3-9-16,-3 3-26 15,2 3-29-15,-4 2-1 16,1 2 1-16,-1-1-3 16,0 2 2-16,-1-3-2 15,0-1 0-15,-1-1 0 16,1-2 1-16,-3 0-1 16,2-1 2-16,0 0 4 0,2 1-2 15,1-3 2-15,0 1-2 16,2-1 1-16,0 1-2 15,1-3 2-15,-1-3-2 16,1 2-4-16,0-2 2 16,1-1 0-16,0-1 0 15,1 0-1-15,1-2 2 16,1 2-1-16,2 1 0 16,-1-4 1-16,1 2-2 15,1 0 1-15,1 0-1 16,-1-2-1-16,1 0 0 15,-1 1 0-15,0 0 0 0,-2 0-1 16,0 1 2-16,-2 0-2 16,-2 2 2-16,1-1-2 15,-2-1 2-15,-2 2-1 16,2-2 1 0,2 1 0-16,-3 0-1 0,3-1-1 15,-1 0 2-15,-1 0 0 16,1 2 1-16,-2-3-2 15,-2 2 1-15,-1-2-1 16,-1 0 1-16,-1 0-68 16,-2-2-53-16,-2-2-23 15,3 6-7-15,-4-7 0 16,4 6 151-16</inkml:trace>
  <inkml:trace contextRef="#ctx0" brushRef="#br0" timeOffset="82674.6705">5486 11333 410 0,'1'-9'117'0,"-1"9"-29"16,0 0-46-16,0 0-43 16,0 0 0-16,0 0 0 15,-5-9 0-15,5 9 1 16,0 0 1-16,0 0 2 15,0 0-2-15,0 0 0 16,0 0-4-16,0 0 4 16,3-7-4-16,-3 7 4 15,-10-4-4-15,10 4 2 16,-10-3-2-16,10 3 4 16,0 0 3-16,-9 0-3 0,9 0 0 15,0 0 0 1,0 0-1-16,11 0 0 15,-11 0 1-15,3-9-1 16,-3 9-3-16,-3-11 3 0,3 11 1 16,-9-7-1-16,9 7 1 15,-7 2 0-15,7-2 2 16,0 14-3-16,4-5 3 16,1 1-2-16,2-2 4 15,-7-8-5-15,13 7 4 16,-13-7-5-16,0 0-2 15,2-12 3-15,-2 12-4 16,-15-15 2-16,5 8-3 16,-1 3 4-16,-2 4-3 15,3 0 5-15,10 0 4 16,-11 9-4-16,11-9 4 16,4 12-2-16,-4-12 3 0,15 5-4 15,-6-5-1-15,-1-5-1 16,-8 5-4-16,14-17 4 15,-11 7-4-15,-3-1 2 16,-8 1-4-16,1 5 5 16,-2 2 0-16,0 3 1 15,-1 5-1-15,10-5 1 16,-9 15 3-16,9-5-1 16,4-1 3-16,1 0-3 15,-5-9 1-15,10 9 0 16,-10-9-1-16,0 0-1 15,0 0-5-15,3-9-117 16,-11 5-35-16,8 4-7 0,-9 6-5 16,13 7 101-16</inkml:trace>
  <inkml:trace contextRef="#ctx0" brushRef="#br0" timeOffset="83662.0152">4812 11099 339 0,'0'0'111'0,"0"0"-20"16,0 0-22-16,0 0-43 16,0 0-24-16,0 0 0 15,0 0-1 1,0 0 0-16,0 0 0 0,0 0 1 16,0 0 0-16,0 0-1 15,0 0-1-15,0 0 0 16,10 7 0-16,-10-7-2 15,0 0 0-15,0 0 0 16,0 0 0-16,0 0 1 16,0 0-1-16,0 0 2 15,0 0 1-15,0 0-1 16,0 0 0-16,0 0 1 16,0 0-1-16,0 0 0 15,-9 0 2-15,9 0-2 16,0 0-81-16,0 0-63 15,0 0-13-15,0 0-3 0,0 0 61 16,6 11 99-16</inkml:trace>
  <inkml:trace contextRef="#ctx0" brushRef="#br0" timeOffset="84303.708">4730 11125 300 0,'0'0'123'0,"-8"-8"-24"0,8 8-22 16,0 0-38-16,0 0-41 16,0 0 0-16,11 7 0 15,-11-7 0-15,13 5 1 16,-4-2 2-16,1 0 0 15,2 1 0-15,2 0 1 16,2 1 0-16,1 0-1 16,1 3-1-16,2-1 0 15,-1 0-1-15,-2 1 0 16,-4-2 0-16,1 0 0 0,-6-1 0 16,-8-5 2-16,10 4-1 15,-10-4 1-15,0 0 1 16,0 0-2-16,0 0 1 15,0 0-28-15,0 0-62 16,12 6-40-16,-12-6-20 16,7 5-9-16,-7-5 73 15</inkml:trace>
  <inkml:trace contextRef="#ctx0" brushRef="#br0" timeOffset="84783.7214">5085 11244 391 0,'0'0'99'0,"0"0"-19"15,0 0-24 1,0 0-49-16,0 0-3 0,0 0-1 15,0 0-1-15,0 0 0 16,9 5-2-16,-9-5 0 16,14 9-1-16,-7-5-2 15,3 2 2-15,0-2 1 16,0 2-1-16,0 0 3 16,0-1-1-16,-1-1 3 15,1 0-3-15,-10-4 3 16,14 4-24-16,-14-4-73 0,15 8-38 15,-15-8-19 1,16 5-5-16,-6-5 54 16</inkml:trace>
  <inkml:trace contextRef="#ctx0" brushRef="#br0" timeOffset="85180.7351">5397 11379 378 0,'0'0'114'0,"0"0"-15"0,0 0-27 15,0 0-69-15,10-5-4 16,-10 5 0-16,11 3 0 16,-11-3 0-16,18 7 0 15,-8-4 2-15,2 1 0 16,2 1 0-16,1 0 0 15,-1 0-2-15,-3 0-32 16,2 1-57-16,-3-2-39 16,1 2-13-16,-11-6-16 15,14 9 46-15</inkml:trace>
  <inkml:trace contextRef="#ctx0" brushRef="#br0" timeOffset="85385.2924">5629 11461 374 0,'0'0'117'0,"11"4"-32"16,-2 0-53-16,-2 1-85 15,7 2-59-15,1 1-21 0,1-1-21 16,4 4-2-16,-1-2 156 15</inkml:trace>
  <inkml:trace contextRef="#ctx0" brushRef="#br0" timeOffset="85616.9346">5983 11626 251 0,'9'0'90'0,"-9"0"-5"0,9 5-18 15,-9-5-14-15,7 3-15 16,-7-3-67-16,10 7-56 16,-10-7-33-16,17 12-8 15,-10-8-9-15,8 6 44 16</inkml:trace>
  <inkml:trace contextRef="#ctx0" brushRef="#br0" timeOffset="85776.1621">6249 11743 375 0,'0'0'147'0,"11"0"-37"0,-11 0-144 16,17 8-99-16,-8-8-23 15,6 0-7 1,-5-6 17-16</inkml:trace>
  <inkml:trace contextRef="#ctx0" brushRef="#br0" timeOffset="87377.4599">5270 11370 413 0,'0'0'112'0,"0"0"-25"16,8-3-41-16,2 3-42 16,5 3-2-16,0 1-2 15,4-2-3-15,1 2 3 16,0 0-1-16,1-1 2 15,1 0-2-15,-2 0 1 16,1 1 1-16,-1-2 0 16,-1-2 1-16,-3 5-1 15,-2-5 0-15,-3 3 0 16,-1-3 2-16,-10 0-4 16,10 2-33-16,-10-2-73 0,0 0-35 15,0 0-15-15,0 0-4 16,11 8 93-16</inkml:trace>
  <inkml:trace contextRef="#ctx0" brushRef="#br0" timeOffset="87615.8053">5580 11429 368 0,'0'0'110'16,"0"0"-21"-16,0 0-14 15,0 0-33-15,0 0-40 16,11 7-1-16,-11-7-1 0,13 7-1 16,-2-4-1-16,0 2 2 15,4 0 0-15,4 1-2 16,2 1-64-16,3 1-57 16,-4-3-28-16,4 4-9 15,-4-4-2-15,2 6 142 16</inkml:trace>
  <inkml:trace contextRef="#ctx0" brushRef="#br0" timeOffset="88316.5797">4846 11151 251 0,'0'0'145'16,"0"0"-38"-16,10 4-27 15,-10-4-28-15,11 6-48 16,-1-2-2-16,0 2 0 0,5 1 0 16,4-1-2-16,3 3-1 15,5 0 2 1,-2 1-1-16,5 2 1 15,0-1-2-15,0 1 2 16,-1-2-2-16,-4 1 1 0,0-1 6 16,-4-1-4-16,-2-1 3 15,0-3-3-15,-3 2 2 16,-2-4-1-16,0 1 2 16,-4-1-3-16,0-3-1 15,-10 0 0-15,14 2 1 16,-14-2-1-16,8 0-1 15,-8 0 0-15,0 0-3 16,13 0-79-16,-13 0-60 16,20 6-15-16,-6-6-7 15,7 11 33-15,0-6 131 16</inkml:trace>
  <inkml:trace contextRef="#ctx0" brushRef="#br0" timeOffset="88728.8331">5504 11363 362 0,'0'0'109'15,"-9"0"-15"-15,9 0-18 0,0 0-35 16,0 0-35-16,0 0-1 16,7 5-1-16,-7-5-2 15,17 7-2-15,-7-3-1 16,1 1-1-16,0 0 1 16,3 1 1-16,-2 0-1 15,2-2-1-15,-4 0 2 16,0 1-1-16,0-1 1 15,0-1 0-15,-2-1 1 16,-8-2 0-16,14 4 0 16,-14-4 0-16,13 3-1 15,-13-3-1-15,19 2-61 16,-9 2-65-16,-1-4-28 0,2 5-5 16,-1-5-5-16,5 5 140 15</inkml:trace>
  <inkml:trace contextRef="#ctx0" brushRef="#br0" timeOffset="89035.846">5819 11481 399 0,'0'0'120'16,"0"0"-22"-16,0 0-24 15,0 0-69-15,0 0-4 0,0 0-2 16,4 10 1-16,-4-10-3 16,15 5 1-16,-6-1 1 15,3 0 1-15,-1 1-1 16,3 0 1-16,-1-1-1 16,-2 1 2-16,3-1 0 15,-4-1 0-15,0 1-2 16,-1-1-25-16,-2 0-78 15,3 3-30-15,-10-6-18 16,19 6-7-16,-12-6 44 16</inkml:trace>
  <inkml:trace contextRef="#ctx0" brushRef="#br0" timeOffset="89263.6266">6067 11578 314 0,'0'0'140'0,"0"0"-29"16,0 0-24-16,0 0-39 16,0 0-49-16,12 3-1 15,-12-3 0-15,13 4 1 16,-4-4 1-16,1 3 0 16,1 0-2-16,-1-1-84 15,3-2-47-15,2 8-22 16,-5-8-4-16,5 9 0 0,-5-7 159 15</inkml:trace>
  <inkml:trace contextRef="#ctx0" brushRef="#br0" timeOffset="89516.0405">6301 11661 413 0,'0'0'128'16,"9"6"-27"-16,-9-6-35 16,10 3-63-16,-10-3-1 15,15 4-2-15,-15-4-2 16,14 4 3-16,-14-4-1 16,10 0-1-16,-10 0-1 15,0 0-83-15,0 0-64 16,9 5-11-16,-9-5-3 0,0 0 11 15,-3-9 152-15</inkml:trace>
  <inkml:trace contextRef="#ctx0" brushRef="#br0" timeOffset="90833.2875">5066 9808 351 0,'0'0'136'0,"0"-9"-32"16,0 9-58-16,0 0-44 15,0 0-1-15,0 0-1 16,-6 19 1-16,3-1 0 16,-4 6-1-16,-1 4 2 15,-3 3-2-15,0 2 3 16,-1-2-2-16,0 0 1 15,2-4-1-15,1-6 1 16,3-3-2-16,3-9 1 16,3-9-57-16,0 0-74 15,8-11-27-15,2-1-5 16,-5-8 13-16,10 2 149 16</inkml:trace>
  <inkml:trace contextRef="#ctx0" brushRef="#br0" timeOffset="91081.6426">5138 9834 241 0,'0'0'151'16,"-3"16"-47"-16,-3-3-27 16,1 3-24-16,-4 5-35 15,-1 3-14-15,0 1-2 16,0 2-1-16,1 1-1 15,-1-3 1-15,4-3-1 16,-3-4 0-16,5-2-2 0,2-6-48 16,2-10-91-16,-5 16-16 15,5-16-5-15,0 12 22 16,0-12 140-16</inkml:trace>
  <inkml:trace contextRef="#ctx0" brushRef="#br0" timeOffset="91820.8542">4879 10985 382 0,'-7'15'144'0,"2"-5"-58"16,1 3-51-16,-2 3-35 15,1 4 4-15,-1 0-3 16,-3 5 1-16,-1 0-2 16,0 1 1-16,-1 5 0 15,-1-4 0-15,2-1 0 16,0-1-2-16,3-4 3 15,0-4-3-15,2-4 3 16,2-5-5-16,3-8-68 0,0 0-53 16,0 0-25-1,3-14-11-15,-3-1 7 16,12 2 153-16</inkml:trace>
  <inkml:trace contextRef="#ctx0" brushRef="#br0" timeOffset="92101.8242">4937 11075 345 0,'0'13'147'0,"-6"3"-40"16,-3 2-55-16,-1 5-49 15,2-2-2-15,-2 3 1 0,0-3-2 16,-1-2 0-16,4-1 3 16,-2-4-2-16,4-1 1 15,-1-6-4-15,2 2-112 16,4 1-42-16,0-10-7 16,-8 9-3-16,8-9 104 15</inkml:trace>
  <inkml:trace contextRef="#ctx0" brushRef="#br0" timeOffset="95077.0457">5011 11350 378 0,'0'0'133'15,"0"-10"-29"-15,0 10-49 16,0 0-56-16,-7 13-2 15,1-2 1-15,-2 5 0 16,-4 7 0-16,-1 1 0 16,-6 5 0-16,-4 4 2 15,-4 1-1-15,-2 0 2 16,-6 1-3-16,-4-1 1 16,-1-1-1-16,-2-3 2 15,-4-2-3-15,2-4 1 16,1 0 0-16,4-5 0 0,2-1 2 15,7-5 0-15,5-2 1 16,8-4-1-16,6-2 1 16,11-5-98-16,-11-3-49 15,11 3-13-15,7-12-4 16,-7 12 84-16</inkml:trace>
  <inkml:trace contextRef="#ctx0" brushRef="#br0" timeOffset="95716.0338">4842 11426 378 0,'-10'0'135'0,"10"0"-45"16,0 0-44-16,10-7-42 15,0 0-1-15,5-2 1 16,2-1-1-16,3-3 0 16,1 0-4-16,0 0 2 15,0 1 0-15,-3 3-1 0,-4 3-1 16,-4 6-1-16,-10 0-1 16,6 8 1-16,-6 5-1 15,0 2 0 1,-1 2-1-16,1 1 2 0,0 0 3 15,0 0-1-15,1-3 3 16,4-1 0-16,0-3 1 16,-1-2-2-16,-4-9-57 15,0 0-93-15,16 13-12 16,-16-13-6-16,11 0 35 16,-11 0 131-16</inkml:trace>
  <inkml:trace contextRef="#ctx0" brushRef="#br0" timeOffset="96317.9227">3698 11892 335 0,'0'0'157'0,"-12"7"-50"0,9 9-104 16,3 5-1-16,0 7-2 15,0 4 0-15,0 3-1 16,1 0 1-16,-1 0-1 15,4-4 1-15,-4-4-3 16,0-6-21-16,0-10-103 16,0-1-29-16,0-10-3 15,-4-9 26-15,-5-6 133 16</inkml:trace>
  <inkml:trace contextRef="#ctx0" brushRef="#br0" timeOffset="96514.4246">3541 12050 307 0,'0'0'161'0,"0"0"-14"0,15-4-143 15,-1 4 1-15,5-4-1 16,2 4 0-16,5 0-2 16,3-3-2-16,0 3-57 15,2-5-79-15,3 5-23 16,-5-4-4-16,3 4 44 15,-7-4 119-15</inkml:trace>
  <inkml:trace contextRef="#ctx0" brushRef="#br0" timeOffset="96900.402">3932 12003 277 0,'-14'-8'157'0,"2"8"-41"15,-2 4-59-15,-1 6-57 16,0 5 0-16,1 5-2 16,1 4-1-16,3 1-2 15,3 2 4-15,4-2 1 16,3-2 2-16,8-6 0 16,2-5 0-16,2-7 1 15,3-5 0-15,-1-3 1 0,1-7-2 16,-2-6 1-16,-1-5-2 15,-2-1 1-15,-5-1-2 16,-2 3-1-16,-3 2-2 16,0 7 0-16,0 11 0 15,0 0-1-15,-6 11 1 16,6 4 0-16,0 4 4 16,5-2 1-16,1 2 1 15,4-5-4-15,2-3-28 16,3-7-64-16,0-4-30 15,-1-5-14-15,1-6-7 16,-2-8 65-16</inkml:trace>
  <inkml:trace contextRef="#ctx0" brushRef="#br0" timeOffset="97196.0837">4070 12039 186 0,'-3'14'133'0,"3"3"-29"15,-4 2-33-15,4 2-10 16,0-1-34-16,0 1-26 15,0-1 1-15,-2-6 0 16,2-4 0-16,0-10-1 16,-3 11 2-16,3-11 0 15,0-9 0-15,0-1 0 16,5-4 0-16,0 1-1 16,3 0 0-16,-1 0 0 0,1 3-2 15,2 6-3 1,-1 4-2-16,0 8 3 15,-1 1 1-15,2 2 2 16,0 1-1-16,0 1-46 0,3-1-71 16,-1-6-31-16,4 1-6 15,-5-7 18-15,6-3 136 16</inkml:trace>
  <inkml:trace contextRef="#ctx0" brushRef="#br0" timeOffset="97941.0485">4308 12072 199 0,'0'33'153'0,"-7"0"-27"16,5 3-74-16,2 4-1 16,0-3-52-16,0-4 1 0,0-4 3 15,-3-5 0-15,0-6 2 16,-1-4-1-16,-1-4 0 15,5-10-2-15,-17 0 0 16,6-4-1-16,1-4-3 16,1-1 0-16,1-4-2 15,-1 0 5-15,5-1-2 16,4 0 4-16,4-4 1 16,5-1 0-16,7-2 1 15,3-3 0-15,5-1 1 16,-1-1-4-16,0 5 0 15,-4 1-5-15,-4 5 0 16,-3 5 0-16,-12 10 0 0,0 0-1 16,0 12-1-16,-10 4 0 15,5-1 0-15,1 4 6 16,4-3 0-16,4 1 2 16,1-5-1-16,6-3 1 15,4-6 0-15,4-6-1 16,1-7-70-16,5-5-37 15,-5-8-11-15,4-3 13 16,-4-1 71-16,-5 1 30 16,-5 4 2-16,-3 4 1 15,-7 9 71-15,0 9 33 16,0 0 9-16,-14 23-16 16,8-4-70-16,2 3-28 0,4 1-3 15,-3-1 1-15,3-5 1 16,0-1 2-16,1-7 0 15,-1-9 3-15,0 0 0 16,9-7 0-16,-4-8 0 16,3-5 0-16,0-2 0 15,2 1-2-15,-1 1-1 16,-1 3-3-16,-1 11-1 16,-7 6-1-16,14 6 0 15,-9 8 0-15,0 3 2 16,0 2 1-16,4-1 1 15,0-2 2-15,3-6-2 0,0-5-62 16,1-9-60-16,7-1-17 16,-8-13-12-16,5-1 17 15,-7-11 134 1</inkml:trace>
  <inkml:trace contextRef="#ctx0" brushRef="#br0" timeOffset="98113.1299">4811 11911 348 0,'0'21'155'0,"-5"3"-55"16,0 6-104-16,1 1 5 15,0 1-1-15,4-4-1 16,-3-4-55-16,3-2-65 0,0-22-23 16,2 11-8-16,-4-21 26 15,4 1 126 1</inkml:trace>
  <inkml:trace contextRef="#ctx0" brushRef="#br0" timeOffset="98412.1207">4773 11991 341 0,'0'0'159'0,"0"0"-32"16,9-6-127-16,1 6 2 16,1 0 1-16,4 0 0 15,3 0-1-15,-1 0-1 16,2-2-1-16,0 2 0 15,-4 0-1-15,-4 0-1 0,-11 0 1 16,12 7-2-16,-12 1 1 16,-7 7-2-1,0 1 0-15,-2 4 1 16,4 1 2-16,1 2 0 0,4 0 1 16,4-2 1-16,5-1 1 15,3-6 3-15,5 0 2 16,4-9-3-16,0-5-87 15,2-7-72-15,4 0-8 16,-5-14-5-16,10 2 102 16</inkml:trace>
  <inkml:trace contextRef="#ctx0" brushRef="#br0" timeOffset="98976.6837">5561 12091 311 0,'0'-15'163'0,"-10"-3"-25"16,-4 6-81-16,2 6-58 15,-7 6-2-15,-1 10 1 16,-3 4 0-16,2 4 0 16,4 4-2-16,3 4 3 15,5-3-1-15,8-1 2 16,3-7 1-16,7-4 0 16,2-9 2-16,3-2 0 15,1-8 0-15,-1-2-1 16,-3-2-1-16,-2 2 0 15,-4 0-2-15,-5 10-2 0,10-8 3 16,-10 8 0-16,15 7 0 16,-6 4 1-16,2-3-2 15,2 1-2 1,2-3-94-16,1-1-50 0,-6-9-11 16,1-2-5-16,-11-12 68 15</inkml:trace>
  <inkml:trace contextRef="#ctx0" brushRef="#br0" timeOffset="99217.2664">5373 11835 276 0,'0'0'163'15,"-7"-15"-4"-15,7 15-86 16,11 0-75-16,3 5 4 15,3 5-3-15,6 1 1 0,1 1-2 16,1 2 2-16,-1 0-1 16,-2-3 0-16,-2 1-36 15,-9-6-103-15,3 5-18 16,-14-11-8-16,0 0 1 16,-10 0 165-16</inkml:trace>
  <inkml:trace contextRef="#ctx0" brushRef="#br0" timeOffset="99772.9312">4136 12416 315 0,'0'0'157'0,"-4"12"-13"0,4-1-144 16,-3 6-2-16,3 3 1 16,0 3-2-16,0-2 2 15,0 1-2-15,0-2 2 16,0-2-2-16,0-5 1 15,3-3 1-15,1-2 1 16,-4-8 1-16,9 8 0 16,-1-5 1-16,3-3-2 15,2 4 2-15,1-4 0 0,2 0 0 16,-1 0 1-16,0-4-2 16,0 4 0-16,-1 0 0 15,-3-3-23-15,-11 3-117 16,20-5-17-16,-20 5-7 15,21-11 28-15,-15-1 135 16</inkml:trace>
  <inkml:trace contextRef="#ctx0" brushRef="#br0" timeOffset="100035.6657">4470 12440 339 0,'0'8'159'0,"-7"5"-40"16,-1 8-122-16,-2 10 1 15,0 9-1-15,-3 4 1 16,1 6-2-16,-2 2 4 16,1-2-3-16,0 2 4 15,2-7-2-15,1-6-1 16,4-12-13-16,6-10-107 15,0-17-27-15,0 0-6 16,10-23-2-16,5 2 157 16</inkml:trace>
  <inkml:trace contextRef="#ctx0" brushRef="#br0" timeOffset="100517.0795">4524 12670 314 0,'0'0'157'0,"0"0"-29"15,0 0-127-15,5 10-3 16,-5-10 1-16,10 15-4 16,-5-3 3-16,-3 5 0 15,-2 3 0-15,0 2-1 16,0 0 2-16,0 0 0 0,-7-2 2 15,2-1 2 1,0-1 0-16,-2-5-3 16,2 1 2-16,0-4-1 0,5-1 0 15,0-9 1-15,-3 12-1 16,3-12-1-16,0 0 1 16,11 11 0-16,-2-8-1 15,1 1 2-15,0-1 0 16,1-3-2-16,3 0 0 15,-4 0-1-15,4 0 1 16,-4 0 0-16,-3-3 1 16,-7 3-2-16,13 0 0 0,-13 0 0 15,0 0 0 1,0 0 1-16,8 6 2 16,-8-6 0-16,0 0 1 15,0 0-28-15,8-12-124 0,-8-8-8 16,4 3-9-16,-6-13 59 15,9 4 107-15</inkml:trace>
  <inkml:trace contextRef="#ctx0" brushRef="#br0" timeOffset="135433.0676">5968 11277 426 0,'0'0'143'15,"-10"-11"-36"-15,10 11-17 16,-11-5-35-16,11 5-52 16,-11 5-3-16,11-5 1 0,-8 16 2 15,8-4-3-15,0-1 3 16,5 3-2-16,4-2 4 16,2-3-4-16,2-1 3 15,2-3-4-15,-2-5 0 16,0 0-1-16,-2-6-4 15,-4-2 3-15,-3-2-2 16,-4-1 3-16,0 0-2 16,-7 2 4-16,-4 2-4 15,-3 7 4-15,1 0 5 16,0 7-6-16,0 2 6 16,3 2-6-16,2 0 3 15,6 2-3-15,2-2 3 0,4-2-2 16,-4-9-2-16,12 11 2 15,-12-11-1 1,15 0 0-16,-15 0 1 16,13-10-2-16,-9 0-2 0,-4 1 3 15,0 0-3-15,0 9 3 16,-17-12 1-16,6 12 0 16,0 4-1-16,-2 2 3 15,5 3 2-15,0 0-3 16,8 0 4-16,0-9-4 15,11 10-1-15,-1-10-1 16,7 0-107-16,0-3-66 16,0-7-9-16,4 3-6 15,-3-6-3-15</inkml:trace>
  <inkml:trace contextRef="#ctx0" brushRef="#br0" timeOffset="136906.5423">6181 11396 461 0,'0'0'163'0,"-10"0"-46"0,10 0-31 16,-9 0-43-16,9 0-41 15,0 0-2-15,0 0-1 16,-6 7-1-16,6-7 0 16,0 0 0-16,12 9 0 15,-2-6 2-15,3-3-1 16,6 5 1-16,2-2-1 16,3 2 2-16,5 2-2 15,4-1 2-15,4 1 0 16,3 1 0-16,4 1 1 15,2 0-1-15,2 1-1 16,0-3 1-16,-2 2 0 16,-5-4-1-16,-3 2-1 15,-5-3 2-15,-8 2-3 16,-5-4 3-16,-8 1-1 16,-2-3 1-16,-10 0 1 0,10 3 2 15,-10-3-3-15,0 0-67 16,3-10-103-16,-3 10-7 15,4-13-7-15,4 7-3 16,1-6 90-16</inkml:trace>
  <inkml:trace contextRef="#ctx0" brushRef="#br0" timeOffset="137573.4357">7085 11414 432 0,'0'0'181'15,"-12"4"-2"-15,5 10-69 16,4 9-109-16,3 6-1 15,3 6-3-15,0 2 1 16,1-1-1-16,0-2 4 16,2-7-2-16,-4-5 3 15,1-10-2-15,-3-12 0 16,0 0 0-16,-5-17 0 16,-1-7 1-16,0-6-3 15,1-3 2-15,-1-2-2 16,-1 3 4-16,2 3-2 15,1 6 0-15,4 8 0 0,0 15-1 16,12-10 0-16,1 10-1 16,6 6 0-16,6-2-1 15,3 2 1-15,3 2 2 16,-2 1 1-16,-5 3 1 16,-6 4 1-16,-7 4-2 15,-6 3 2-15,-5 3-2 16,0 2 0-16,-5-1-2 15,2 0 2-15,3-4-3 16,3-4 1-16,2-5-2 16,2-4-122-16,4-10-45 15,5 0-12-15,-3-9-4 16,9 0-5-16</inkml:trace>
  <inkml:trace contextRef="#ctx0" brushRef="#br0" timeOffset="138204.7743">7398 11644 477 0,'0'0'180'0,"0"0"-12"16,-5 15-110-16,5 0-56 15,0 4-1-15,4 2-1 16,-1 3 1-16,-3-2 0 15,4-2-1-15,-4-4 0 16,4-4 0-16,-4-3-2 16,0-9 2-16,0 0 0 15,10-7-1-15,-5-8 0 16,4-2-1-16,-1-1 2 0,4 0-1 16,-1 4 2-16,3 3-2 15,-1 8 1 1,-2 7 0-16,-3 7 0 15,-3 5 2-15,-1 2-2 0,-1 1 1 16,-3 0-1-16,0-4 1 16,0-5-2-16,0-10 1 15,0 0 0-15,0 0-1 16,14-18 2-16,-7 1-3 16,7-3 3-16,0 1-2 15,2 4 2-15,-1 5-1 16,1 7 0-16,-1 6 0 15,-1 7-1-15,-2 4 3 16,-2 0-2-16,-1 3 0 16,1-4-13-16,2-4-114 15,0-7-42-15,6-2-7 16,-2-5 0-16,3-1-6 0</inkml:trace>
  <inkml:trace contextRef="#ctx0" brushRef="#br0" timeOffset="138492.8355">7835 11697 477 0,'0'0'180'16,"-14"-13"-12"-16,3 9-106 15,1 7-60-15,-2 3 0 16,0 5-2-16,3 3-2 16,2 2 0-16,2 1-2 15,5-3 2-15,4-1-1 16,2-3 2-16,3-4-1 0,1-6 2 15,1 0 0-15,-1-4-1 16,-1-1 2-16,1-1-2 16,-10 6 2-16,11-8 1 15,-11 8-1-15,9 0 0 16,-9 0-6-16,12 12-125 16,-2-12-40-16,7 4-6 15,-1-8-3-15,7-1-4 16</inkml:trace>
  <inkml:trace contextRef="#ctx0" brushRef="#br0" timeOffset="138845.4958">8043 11677 449 0,'-10'16'180'0,"5"-3"-7"16,-2 3-91-16,-1 1-83 15,-2-1 2-15,0 1-1 16,0-3-1-16,0-4-34 15,1-6-54-15,9-4-46 16,-10 0-22-16,10 0 0 16,-6-14 10-16,6 6 40 15,-5-3 56-15,5 1 86 16,0 10 53-16,-5-9 47 16,5 9 23-16,0 0-2 15,-4 11-10-15,8-1-39 16,2 3-56-16,4 1-49 0,5 0-2 15,3 2 1-15,-1-2-4 16,2 0 4-16,0-4-2 16,-3-2 2-1,-3-2-66-15,-13-6-99 0,12 6-13 16,-12-6-3-16,-5-8-4 16,-10-4 72-16</inkml:trace>
  <inkml:trace contextRef="#ctx0" brushRef="#br0" timeOffset="139822.9912">7182 12338 365 0,'-5'-16'185'16,"-2"4"-16"-16,0-1-56 15,-6 1-53-15,-2 10-56 16,-1 4-3-16,-1 8-2 16,1 7-3-16,3 3-5 15,5 5 3-15,3 0-4 0,5 1 5 16,6-4-2-16,5-4 5 15,2-8-4-15,3-7 7 16,1-5 4-16,-1-8-6 16,-1-8 6-16,-4-7-4 15,-3-3 3-15,-4-5-1 16,-4 2 4-16,0 1-2 16,-8 5-1-16,-5 7 1 15,-3 10-2-15,-2 8-2 16,1 5-2-16,2 8-2 15,5-2-2-15,7 3-3 16,7-3 3-16,8-3 0 16,8-4 2-16,5-4 1 0,4-3 2 15,1-3 0-15,-1 4 2 16,-3-2 1-16,-6 4 0 16,-5 9-1-16,-5 2 0 15,-4 6-1-15,-6 3 0 16,0 2 2-16,0-1-7 15,0 1 3-15,5-4-5 16,1-6 4-16,4-5 0 16,1-7-1-16,4-3 2 15,1-6-3-15,0-1 7 16,-3-1-4-16,0-3 4 16,-3 6-4-16,0 2 3 15,-1 6-1-15,-9 0 0 0,13 12 3 16,-6 0-7-16,2 2 6 15,2 1-6-15,0-2 4 16,3-5-50-16,-2-8-113 16,6 3-13-16,-6-13-5 15,4-1-1-15,-9-12 66 16</inkml:trace>
  <inkml:trace contextRef="#ctx0" brushRef="#br0" timeOffset="141322.9343">7299 12080 504 0,'-8'-11'183'16,"8"11"-16"-16,-2-8-101 16,2 8-61-16,8 8-4 15,-2 3-1-15,2 4-1 16,3 2-2-16,0 1 3 15,4-2-2-15,-2-1 1 16,1-1-45-16,0-4-112 16,5-10-24-16,5 0-5 15,-4-4-5-15,8-1 38 16</inkml:trace>
  <inkml:trace contextRef="#ctx0" brushRef="#br0" timeOffset="143166.8673">7983 12076 451 0,'0'-8'183'16,"0"8"-21"-16,0 0-70 15,-10 27-62-15,10 2-32 0,-3 7 2 16,3 6-4-16,0 5 5 16,0-3-4-16,0-5 3 15,3-6 1-15,1-8-3 16,-1-7-104-16,1-5-65 15,-4-13-5-15,0 0-9 16,5-22 3-16,-5 7 93 16</inkml:trace>
  <inkml:trace contextRef="#ctx0" brushRef="#br0" timeOffset="143668.9083">7864 12261 592 0,'5'-12'178'0,"9"4"-68"15,7 1-109-15,6 1-2 16,5 2-9-16,11 0-94 16,2 4-41-16,-2 0-17 15,3 0-6-15,-9 4 8 16,0 1 29-16,-6 0 131 16,-10 0 0-16,-8-2 32 15,-13-3 114-15,8 2 16 16,-8-2 8-16,-8-2-9 15,-1 2-28-15,-5 0-57 16,3 0-71-16,-2 9-4 16,-1 1-2-16,2 5-2 15,-1 3 0-15,5 2-3 0,0 1 3 16,8-1-3-16,5-3 1 16,4-1 0-1,5-8 2-15,6-3 0 16,0-5 2-16,5-9 0 0,0-4-1 15,0-5 3-15,-4-4 0 16,-3 0 5-16,-6 0-1 16,-4 3 1-16,-8 5-2 15,0 14 2-15,-10-6-2 16,1 16-1-16,3 4-1 16,1 5-6-16,5 0 0 15,4 1-2-15,3-3 0 16,7-5-3-16,0-4-49 15,2-8-53-15,1 0-42 16,0-15-9-16,-1 0-8 16,-2-8 2-16</inkml:trace>
  <inkml:trace contextRef="#ctx0" brushRef="#br0" timeOffset="143961.4189">8507 12238 424 0,'-7'15'164'0,"2"6"-39"16,5 4-40-16,-2-2-43 15,2 3-26-15,0-5-8 16,1-2-2-16,-1-6-4 16,0-4 1-16,0-9-2 0,0 0-2 15,-4-18 2 1,4 0-4-16,4-3-4 16,2-1 2-16,4-1 3 15,4 4-2-15,0 4 4 0,2 7-1 16,3 8 0-16,-3 4 2 15,2 9 1-15,-6 4 0 16,2 2 0-16,-4 0 1 16,-1-2-8-16,0-3-138 15,-9-14-29-15,15 13-10 16,-8-25 0-16,8-1 3 16</inkml:trace>
  <inkml:trace contextRef="#ctx0" brushRef="#br0" timeOffset="144471.0438">8842 12198 570 0,'-5'20'178'16,"3"5"-55"-16,2 6-120 16,0 9-5-16,3 4 3 15,-3 4-4-15,4 0 3 16,0-4-2-16,-4-6 4 16,0-7-3-16,-5-5 0 15,-4-10 3-15,-2-7-2 0,-3-9 1 16,-6-11-1-16,4-5-3 15,1-7 1-15,1-2 0 16,4-3-4-16,9-1 3 16,5-2-1-16,9-1 3 15,6 0-2-15,6 2 4 16,5 0-3-16,0 3 2 16,0 3 3-16,-5 4 0 15,-6 4 1-15,-9 13-1 16,-10 3 0-16,0 8 0 15,-4 8-3-15,-5 3 2 16,1 3-4-16,4 0-1 16,4-1-1-16,5-5 0 0,10-5-3 15,0-4-111-15,4-12-46 16,6-5-12-16,-4-9 1 16,3 0-5-1</inkml:trace>
  <inkml:trace contextRef="#ctx0" brushRef="#br0" timeOffset="144757.4395">9088 12216 407 0,'-10'8'182'0,"6"10"-5"15,-1-1-80-15,1 1-97 16,4-2 0-16,0-1-1 16,0-5 3-16,0 0-2 15,0-10-1-15,0 0 1 0,-2-10-1 16,2-5 1-16,3 1-2 15,0-1-1 1,3 2 0-16,0-1 2 16,-6 14 1-16,13-6-1 0,-13 6 0 15,13 19-1-15,-6-5 1 16,3 1-2-16,0-4-1 16,2 2-76-16,1-9-60 15,1-11-23-15,5-1-11 16,-6-15-1-16,6 1 66 15</inkml:trace>
  <inkml:trace contextRef="#ctx0" brushRef="#br0" timeOffset="144939.2487">9309 12023 459 0,'0'18'180'0,"-6"5"-16"15,0 7-95-15,0 6-66 0,2 1-5 16,1-1 1-16,3-1-1 15,-3-7-1-15,3-6-76 16,3-11-62-16,-3-11-24 16,0 0-15-16,4-14 1 15,-4 3 56-15</inkml:trace>
  <inkml:trace contextRef="#ctx0" brushRef="#br0" timeOffset="145220.976">9228 12171 490 0,'0'0'174'0,"-4"-10"-43"16,13 10-68-16,3-4-63 0,6 1-4 16,6-1-1-16,0 1 4 15,3 0 2-15,1-1-2 16,0 4 1-16,-1-2 1 16,-5 2 4-16,-4 0 1 15,-9 9-1-15,-6 1 1 16,-5 4-2-16,-6 4 1 15,-2 2-5-15,0 2 1 16,0 4-8-16,4-4 2 16,6-2 0-16,4-7 1 15,7-1-4-15,3-8-155 16,3-12-15-16,5-1-5 16,-2-16 0-16,17 6 38 0</inkml:trace>
  <inkml:trace contextRef="#ctx0" brushRef="#br0" timeOffset="145769.5119">9893 11918 511 0,'-8'10'182'16,"3"14"0"-16,4 8-150 16,-3 7-33-16,4 6 2 15,0 1-4-15,-2-2 3 16,2-1-1-16,-4-8 1 16,0-8-1-16,-1-6 0 0,0-11-3 15,5-10 1-15,0 0 0 16,0-11-1-16,13-7 2 15,4-1-2-15,5-1 2 16,2 3-1-16,2 3 3 16,0 9 1-16,-5 7 0 15,-2 8 0-15,-6 10-1 16,-5 0 0-16,1 4-1 16,0-1 2-16,2-1-6 15,2-9-35-15,9-2-79 16,3-8-41-16,0-11-9 15,9 0-8-15,-9-10-2 16</inkml:trace>
  <inkml:trace contextRef="#ctx0" brushRef="#br0" timeOffset="146177.0219">10276 12169 387 0,'-14'5'180'0,"4"8"-14"0,0 5-64 15,4 1-59-15,2 6-42 16,4 0-6-16,0-5 1 15,7-3 1-15,0-9 3 16,1-8 1-16,0-5-1 16,0-10 1-16,-2-8-2 15,-1-7 8-15,-1-1-3 16,-4-2 3-16,0 5-2 16,-6 4-1-16,1 4-2 15,2 7 0-15,3 13-2 16,0 0-3-16,10 0 1 15,4 6-3-15,5 4 1 0,2 1 1 16,0 2 1-16,1 1 2 16,-3 3 1-16,-2 0 0 15,-6 3 3-15,-5-1-3 16,-2-1 1-16,-4 1-3 16,4-4 1-16,-4 1-3 15,2-5 1-15,2-3-2 16,-4-8 1-16,10 3-1 15,0-6-2-15,0-4-105 16,3-2-53-16,-6-7-12 16,7 3-4-16,-9-9 1 15</inkml:trace>
  <inkml:trace contextRef="#ctx0" brushRef="#br0" timeOffset="146342.9384">10466 11952 495 0,'0'0'182'0,"-14"-12"-56"15,14 12-238-15,11 3-65 16,-1-1-8-16,7 6-1 16,-2-1 43-16</inkml:trace>
  <inkml:trace contextRef="#ctx0" brushRef="#br0" timeOffset="147166.3578">10619 12143 541 0,'-5'-16'181'0,"5"16"-27"15,4-10-134-15,-4 10-21 0,11 0 0 16,-11 0-2-16,13 13 3 16,-8 0 2-16,-5 4 0 15,0 3 0-15,-6 1 0 16,-1 2-3-16,1-1 0 16,2-1-2-16,0-5-1 15,8-5-1-15,7-6-1 16,6-5-34-16,0 0-91 15,1-11-40-15,3 3-11 16,-6-11 3-16,3 7 3 16</inkml:trace>
  <inkml:trace contextRef="#ctx0" brushRef="#br0" timeOffset="147418.103">10608 12205 543 0,'0'0'178'15,"0"0"-31"-15,16 0-149 16,-1 0 0-16,5-5 2 16,1 0-1-16,2 1 0 15,0-2 1-15,-5 2 1 0,0 1-1 16,-7 3 3 0,-1 0 0-16,-10 0-1 15,8 3 1-15,-8-3 0 16,0 0 1-16,0 9-3 0,0-9-157 15,0 0-22-15,0 0-6 16,-12-5-4-16,12 5 12 16</inkml:trace>
  <inkml:trace contextRef="#ctx0" brushRef="#br0" timeOffset="156570.217">7174 12990 257 0,'-4'-12'158'15,"-1"4"-28"-15,-5-1-53 16,-1 7-36-16,-6 6-40 16,-2 8-2-16,-1 7 0 15,2 7-3-15,3 0 5 0,3 5-5 16,8 7 5-16,7-10-2 16,8 1 3-16,6-7-3 15,4-8 0-15,3-6 2 16,1-3-4-16,-2-12 5 15,-3-11-1-15,-4-2 0 16,-6-11 2-16,-4-3 0 16,-3-1 3-16,-6-1-1 15,-3 2-2-15,-4 6 0 16,-4 5-1-16,-1 13 0 16,-5 10-5-16,2 0 2 15,1 12-2-15,5 1 1 16,2-1-3-16,7 4 1 0,6-6 2 15,5-7-1-15,6-3 2 16,6 0 2-16,1-7-5 16,3-1 2-16,0 2 3 15,-2-2 3-15,-2 4-1 16,-2 7-2-16,-2-1 1 16,-2 11-1-16,-4-1 2 15,0 6-1-15,-5 1 1 16,2 1-5-16,-1-1 2 15,-2 2-1-15,2 5-2 16,0-14-2-16,-1 4 1 16,3-9 0-16,4-5-3 0,0-6 4 15,1 1-2-15,1-11 3 16,-1-2 3-16,-2 6 5 16,-2-3 0-16,-9 13 0 15,12-6 3-15,-7 16-6 16,0 1 4-16,1 4-5 15,3 0-4-15,3-6-4 16,1 2-2-16,-1-11-107 16,4-10-39-16,-9-12 1 15,3-2-9-15,-10-12 83 16</inkml:trace>
  <inkml:trace contextRef="#ctx0" brushRef="#br0" timeOffset="156774.278">7343 12726 426 0,'-8'-4'159'16,"8"4"-36"-16,0 0-122 15,16 8-5-15,-1 2-130 16,2-8-24-16,8 6-6 15,-1-8-5-15,9 9 89 16</inkml:trace>
  <inkml:trace contextRef="#ctx0" brushRef="#br0" timeOffset="157305.233">8103 12796 380 0,'0'0'157'16,"9"15"-19"-16,-3 2-137 16,4 7-2-16,4 9 1 15,1 4 1-15,3 3 2 16,2-1-2-16,1-2 3 15,-1-8-2-15,0-1 1 16,-1-8-2-16,-4-11 1 16,-4-9-1-16,2-5 2 15,-6-12-2-15,1-6-1 16,-2-7 2-16,0-7-2 16,-2-2 1-16,4 0 0 15,-2 4 2-15,0 1-2 0,-1 7 3 16,1 5-3-16,3 7-4 15,1 3-1-15,3 0-120 16,4 6-35-16,-2-4-5 16,8 7-3-16,-3-5 78 15</inkml:trace>
  <inkml:trace contextRef="#ctx0" brushRef="#br0" timeOffset="157659.6649">8602 12906 279 0,'0'0'161'15,"0"11"-14"-15,0-11-71 16,16 5-67-16,2-5-1 16,2 0 1-16,3-4-1 0,1 4-4 15,1-5-6-15,-1 2-55 16,-2 0-62-16,-9 0-23 15,4 3-17 1,-17 0-3-16,0 0 102 0</inkml:trace>
  <inkml:trace contextRef="#ctx0" brushRef="#br0" timeOffset="157847.313">8652 13021 386 0,'0'0'161'0,"0"10"-44"16,9-7-107-16,3-3-1 0,8-4-1 16,3-2-6-16,0 0-65 15,5-6-69-15,2 0-28 16,-3-4-1 0,5 3-5-16,-7-3 155 0</inkml:trace>
  <inkml:trace contextRef="#ctx0" brushRef="#br0" timeOffset="158207.5466">9089 12807 324 0,'-13'-19'158'16,"6"14"-10"-16,-8 0-119 0,-2 5-29 15,0 11-2-15,1 1 2 16,-2 12 4-1,3 8-4-15,5 6 2 16,5 4-3-16,5 3 4 0,8-4-1 16,3-3 1-16,3-4-1 15,4-14 1-15,0-10 0 16,1-13 0-16,0-12 0 16,-1-13-2-16,-1-8 0 15,-5-4-1-15,-1-2 1 16,-7 0-5-16,-4 3 3 15,-4 8-2-15,-9 6-1 16,-4 7 0-16,-5 10 0 16,-2 1-71-16,-7 3-77 15,7 8-4-15,-3-9-8 16,6 5 44-16,-5-6 120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5.49207" units="1/cm"/>
          <inkml:channelProperty channel="Y" name="resolution" value="2107.20264" units="1/cm"/>
          <inkml:channelProperty channel="F" name="resolution" value="6.57793E-7" units="1/dev"/>
          <inkml:channelProperty channel="T" name="resolution" value="1" units="1/dev"/>
        </inkml:channelProperties>
      </inkml:inkSource>
      <inkml:timestamp xml:id="ts0" timeString="2022-05-03T07:39:45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18665 7922 351 0,'0'0'109'16,"0"0"-14"-16,0 0-13 15,0 0-17-15,-2-6-29 16,2 6-30-16,0 0-2 16,10 0-2-16,-10 0-1 15,16 0-1-15,-2 0-1 16,3 0 3-16,6 0 0 15,1 0 1-15,3-4-1 0,3 0 1 16,4 1-3 0,-1-1 2-16,-1 2-1 15,3 2-3-15,-1-4 1 16,4 4 0-16,-3-2-1 0,1 2 2 16,-2 0-1-16,0 0 0 15,-2 0 1-15,1 0 0 16,-3 0-1-16,-2 0 1 15,0 0 0-15,2 3-2 16,3-3 0-16,1 0 0 16,2 3 1-16,2-3-1 15,1 0 1-15,2 0-2 16,0 0 1-16,-2 0 2 16,1 0 0-16,-3-4 0 15,0 2-1-15,-1 2 1 16,0-5 0-16,1 5 1 15,1-5-2-15,3 2 0 0,2 0 2 16,1 1-2-16,3-1 1 16,1 0 1-16,1 0-1 15,-2 3 1-15,-3-3-1 16,1 3-1-16,-2 0 1 16,-4-2 1-16,3 2-2 15,-2 0 1-15,0 0 0 16,2-4 0-16,0 4 0 15,1-2 1-15,-2 2-1 16,1-3 0-16,-1 3 0 16,-2-3-1-16,0 3 0 15,-1 0 1-15,0 0-1 16,0 0 0-16,-2 0 0 0,4 0 1 16,-1-3-1-16,2 3 1 15,2 0 0 1,-1 0-2-16,0 0 2 15,-1 0 0-15,1 0-1 0,0 0 0 16,-2 3 1-16,2-3-1 16,-1 0 2-16,-1 0-1 15,3 0 1-15,-2 0-1 16,0 0 0-16,1 0 0 16,-2 0-1-16,0 0 2 15,-1 0-2-15,-2 0 1 16,-2 0 1-16,2 0 0 15,-2 0 0-15,0 0 1 0,0 0 0 16,2 0-1-16,4-3 1 16,1 3-2-1,2-3 2-15,1 3-2 16,-3-5 1-16,2 5-1 0,-5-4 2 16,-2 4 0-16,-3-3-1 15,-3 3 3-15,-3-5-4 16,3 5 3-16,-2-4-1 15,2 4-1-15,1-4 0 16,-1 4-1-16,-2-3 0 16,3 3-1-16,-3-3 2 15,0 3-3-15,-5 0 1 16,-3-3 1-16,-1 3 0 0,-3-4-1 16,-2 4 0-16,-3-3 1 15,-2 3-1 1,-2 0 2-16,-8 0 0 15,12-3-5-15,-12 3-41 0,0 0-118 16,-5-10-5-16,-12 1-8 16,-3 3-1-16,-15-11 154 15,3 4 23-15,-5-4 0 16,5 5 0-16,3 0 0 16,3 0 0-16,9 5 0 15,6 1 0-15,11 6 0 16</inkml:trace>
  <inkml:trace contextRef="#ctx0" brushRef="#br0" timeOffset="868.2006">19768 7955 348 0,'0'0'158'0,"4"10"-7"16,-6 4-88-16,-3 4-70 15,-2 6-1 1,-2 1 2-16,-1 0-1 0,-1 0 6 15,1-3-1-15,2-5 8 16,3-6 3-16,5-11 1 16,0 0-1-16,0 0 1 15,3-17 1-15,5-2-1 16,0-2 1-16,2-3-6 16,0 2-4-16,0-1 0 15,-1 5 0-15,0 4-2 16,-9 14 0-16,15-9 0 0,-7 13-1 15,2 6 0-15,2 3 0 16,5 5-1-16,4 1-1 16,0 1 2-1,2-1-3-15,-1 1-1 0,-4-3-2 16,-4-2 0-16,-6-3 0 16,-8-2 1-16,0-10 0 15,-12 11 2-15,-4-11-1 16,-6 3 4-16,-5-3 1 15,-5 0 0-15,-1 0 1 16,-1 0 0-16,2 0 0 16,3 0-1-16,4 4 3 15,4-4 5-15,8 0 2 0,13 0-3 16,0 0-117-16,0 0-43 16,10-7-5-1,11 3-6-15,-1-10 40 16</inkml:trace>
  <inkml:trace contextRef="#ctx0" brushRef="#br0" timeOffset="1860.5808">21910 7939 327 0,'9'-7'165'15,"-9"7"-26"-15,0 0-77 16,2 17-63-16,-7-1 2 16,-5 1-3-16,-4 4-2 0,-2 3-6 15,-1 2 5-15,-1-2 4 16,-1-2 0-16,4-3 1 16,3-5 4-16,3-5 4 15,9-9 3-15,0 0-1 16,0 0-1-16,4-19 1 15,7 2-1-15,2-6 1 16,2 0-5-16,-2 0-3 16,2 3-3-16,-1 1 1 15,0 5 0-15,-4 6-1 16,0 8 0-16,-1 5 0 16,2 3-1-16,3 4 0 15,1 3-1-15,5 2 2 0,1 1-1 16,-1 0 1-16,0-2 1 15,-1-1-3-15,-3-2-3 16,-4-2-2-16,-5-3 1 16,-7-8-3-16,0 0 1 15,-10 9-2-15,-3-9 0 16,-5-2 3-16,-5-1 1 16,-3 0 4-16,-3 3 1 15,-1-3 1-15,-1 3 0 16,3 0 3-16,3 0 0 15,6 3 1-15,3-3 8 16,5 3 1-16,11-3 1 16,0 0-2-16,0 0 1 0,16-4-3 15,-1 4-2-15,1-4-128 16,3 4-42-16,-10-3-7 16,2 3-5-16,-11 0 76 15</inkml:trace>
  <inkml:trace contextRef="#ctx0" brushRef="#br0" timeOffset="2873.0631">18645 7456 430 0,'0'-16'163'0,"0"3"-34"0,0 2-53 15,0 3-73-15,0 8-4 16,0 0-2 0,0 0-1-16,0 14-2 15,0 7 0-15,3 5-1 0,-3 7 1 16,3 4-1-16,0 4 6 15,1 1 0-15,-2-1 0 16,2-5 1-16,-3-3-2 16,4-5 2-16,-5-5-3 15,0-5 1-15,0-4-5 16,0-7-80-16,0-7-52 16,-12 4-21-16,12-4-3 15,-18-11-1-15,8 5 133 16</inkml:trace>
  <inkml:trace contextRef="#ctx0" brushRef="#br0" timeOffset="3140.1295">18526 7797 406 0,'0'0'166'0,"5"16"-6"16,5-7-140-16,5-2-9 15,5 0-2-15,3-2 0 16,1-2-1-16,0-3-5 15,-2 0-2-15,-2-6 0 16,-1-3-1-16,-4-1 1 16,-2-4 0-16,-1 1 0 15,-2-1 1-15,-3 0-1 16,1 2-3-16,-3 2 1 16,-1 0 0-16,-4 10-111 0,10-8-51 15,-10 8-5-15,0 0-5 16,7-14-4-16</inkml:trace>
  <inkml:trace contextRef="#ctx0" brushRef="#br0" timeOffset="4707.677">22948 7030 415 0,'2'-14'120'0,"-2"2"-13"16,4 2-27-16,-4 10-61 15,0-10-21-15,0 10 0 16,-5 10 1-16,5 4-1 15,0 7 2-15,0 5 2 16,0 8 1-16,5 7 2 16,-2 7-1-16,1 2 0 15,3 5-3-15,-2 1 2 16,0 0-2-16,0-1-5 16,0-3 3-16,-2-7-3 15,-3-4 2-15,2-6-1 16,-2-7 2-16,0-7-2 0,-2-7-1 15,2-3 3 1,0-11 0-16,0 0-84 16,0 0-43-16,-10-6-18 0,10 6-15 15,-5-23 0-15,5 10 109 16</inkml:trace>
  <inkml:trace contextRef="#ctx0" brushRef="#br0" timeOffset="4911.1752">22868 7616 321 0,'-6'10'166'16,"11"6"-3"-16,2-2-75 16,4 1-79-16,7-2 1 0,-2-1-4 15,4-4 0-15,-2-2 1 16,-1-6-3-16,2-5 1 16,-4-6-2-16,0-5 0 15,2-5-3-15,-2-7-118 16,3-2-45-16,-6-10-6 15,5 2-4-15,-5-7 5 16</inkml:trace>
  <inkml:trace contextRef="#ctx0" brushRef="#br0" timeOffset="5187.1556">23415 6933 415 0,'7'-14'164'16,"-7"14"-14"-16,3 12-132 16,-3 4-19-16,0 7 1 15,0 3 0-15,0 2 2 16,4 3 0-16,-3-2 1 15,3-3-18-15,-4-4-107 16,0-11-34-16,2-1-6 0,-2-10-3 16,0 0 32-16</inkml:trace>
  <inkml:trace contextRef="#ctx0" brushRef="#br0" timeOffset="5440.7833">23353 6947 452 0,'3'-18'165'0,"11"3"-28"16,6 1-131-16,4 1-2 16,2 3-5-16,8 5 2 15,-6 5-3-15,0 4-1 16,-8 6-3-16,-4 4 2 16,-11 5-3-16,-8 1 2 0,-6 0-1 15,-9-1-4 1,0-2 5-16,-6-3 2 15,5-2 7-15,-1-7-4 16,7-1-96-16,3-9-43 0,10 5-17 16,3-15-3-16,12 5-3 15</inkml:trace>
  <inkml:trace contextRef="#ctx0" brushRef="#br0" timeOffset="5677.3721">23733 6920 346 0,'0'13'161'16,"0"8"-17"-16,-7 5-60 15,-3 2-76-15,-1 5-9 16,-6 2 5-16,-1 2-6 16,-4-2 2-16,0-1 0 0,1-5 1 15,3-4-1-15,2-6 3 16,3-5-80-16,4-11-67 15,9-3-11-15,0 0-8 16,17-14 3-16,-9-1 111 16</inkml:trace>
  <inkml:trace contextRef="#ctx0" brushRef="#br0" timeOffset="6012.702">23677 7175 328 0,'15'-4'158'16,"-15"4"-4"-16,20-4-76 15,-9 4-79-15,3 4 8 16,-3 1 0-16,0 4 3 0,-5 1-2 16,-6 4 1-16,-4 3 0 15,-7 2 0-15,-2 2-1 16,-2-1-3-16,-1-1-3 16,2-2-6-16,2-3-1 15,5-1 0-15,7-5-1 16,0-8 0-16,20 8 0 15,-1-8-2-15,2 0 1 16,3 0 4-16,0-3 3 16,-1 0 0-16,-1-1 1 15,-6-1 1-15,-2 2 0 16,-4-2-1-16,-10 5-1 16,10-5-21-16,-10 5-108 0,0 0-32 15,0-9-4-15,0 9-7 16,-10-10 73-1</inkml:trace>
  <inkml:trace contextRef="#ctx0" brushRef="#br0" timeOffset="6710.169">18888 7061 486 0,'0'0'164'16,"10"-6"-51"-16,-10 6-110 0,4 21-1 15,-4 0 2-15,4 6-3 16,-2 2 0-16,1 3-3 15,2-4 8-15,2-1-2 16,0-6-4-16,0-5-87 16,-7-16-63-16,16 8-14 15,-13-17-4-15,3-2-5 16,-6-9 133-16</inkml:trace>
  <inkml:trace contextRef="#ctx0" brushRef="#br0" timeOffset="7006.3242">18863 7076 497 0,'-9'-15'162'0,"9"5"-67"15,0 10-92-15,24-14-4 16,-4 8-2-16,5 2-3 16,5 4 4-16,0 4 2 15,0 4 2-15,-1 3-4 16,-6 4 1-16,-7 3-1 15,-10 1 1-15,-6-1-2 16,-6 1-2-16,-8-3 6 16,-6-2-7-16,0-1 7 15,-4-5 2-15,-1-1 4 16,5-4-3-16,3-3-24 0,3 0-88 16,8-11-42-16,6 11-10 15,7-20-7-15,11 11 29 16</inkml:trace>
  <inkml:trace contextRef="#ctx0" brushRef="#br0" timeOffset="7261.9057">19234 7029 377 0,'0'13'165'0,"-8"0"-7"16,1 6-110-16,-1 6-47 15,-2 6 1-15,-5 5 2 0,0 1 0 16,-1 2 1-16,-2-1-1 16,1-2-1-16,-2-1 0 15,0-4-2-15,3-5-5 16,1-4 0-16,4-6-58 16,1-3-65-16,2-8-25 15,8-5-10-15,0 0-4 16,0 0 68-16</inkml:trace>
  <inkml:trace contextRef="#ctx0" brushRef="#br0" timeOffset="7494.7539">19220 7301 381 0,'0'0'163'0,"3"15"-12"16,-3-1-82-16,0 1-60 15,3 2-5-15,2 0-5 0,4-3 3 16,5-4-3-16,0-3 0 16,3-4-2-16,2-3-2 15,0-7-4-15,0-1-57 16,-3-3-39-16,0 0-18 16,-6-4-7-16,-1 4 2 15,-7 0 9-15</inkml:trace>
  <inkml:trace contextRef="#ctx0" brushRef="#br0" timeOffset="7681.9536">19360 7347 452 0,'-6'20'113'0,"-4"4"-18"15,0 2-34-15,1 4-58 16,-1 2-2-16,0-2 0 0,3-2-1 16,-1-3 1-16,3-5-1 15,1-5 2-15,2-4 4 16,2-11-1-16,0 0-55 15,0 0-82-15,0 0-25 16,0-10-5-16,0-2-3 16,0 12 91-16</inkml:trace>
  <inkml:trace contextRef="#ctx0" brushRef="#br0" timeOffset="19961.2766">18511 9271 458 0,'0'0'118'16,"0"0"-19"-16,0 0-22 15,-5-8-33-15,5 8-46 16,0 0 1-16,0 0 0 15,0 0-3-15,0 0 2 16,0 0 0-16,10 0 0 16,-10 0 0-16,13 4 1 15,-6-4 0-15,3 0 0 0,3 0 1 16,2 0 1 0,0 0 0-16,5 0 0 15,0 0 0-15,4 0-1 16,2 0 2-16,2-3-1 0,-1 3 1 15,3 0 0-15,-2 0-1 16,-1 0 0-16,1 0 0 16,-1 3 1-16,2-3-3 15,1 2 2-15,0-2-2 16,4 0 0-16,1 0 2 16,2-2-1-16,0-1 1 15,-2 3-1-15,0-5 1 16,2 2 0-16,-1 0 7 15,0-1-6-15,-1 0 5 16,4 0-8-16,-1 1 8 16,-1-1-7-16,-1 1 6 15,1 0-5-15,-1 3-2 0,-1-2 1 16,0 2 1-16,3-3 0 16,-3 3 0-16,3 0 0 15,0-3-2-15,-1 3 3 16,4-4-2-16,-2 4 3 15,3-3-4-15,-2 0 3 16,2 3-3-16,0-2 4 16,3 2-4-16,0 0 1 15,1-4-1-15,0 4-2 16,-2 0 2-16,2 4 0 16,-2-4-1-16,-3 3-1 15,-1-3 2-15,0 3-2 16,-2-3 3-16,2 0 1 15,0 0-2-15,2-4-1 0,1 4 3 16,2-4-1-16,4 1-1 16,1 3 1-16,0-3-1 15,0 3-1-15,1 0 2 16,-1-2 1-16,-2 2-4 16,1 0 1-16,1 0 1 15,-1 0 1-15,-1 0-2 16,0 0 1-16,0 0 0 15,2 0 1-15,-3-4 1 16,-1 4-2-16,0-3 0 16,3 3 0-16,0-3 1 15,-4 3-2-15,3-3 2 0,-2 3-3 16,-1-3 2-16,2 3 0 16,-2 0 1-16,-3 0 0 15,3-2-1-15,-1 2 1 16,1 0 0-16,0 0 1 15,0 0-3-15,-2 0 2 16,-2 0-1-16,2 0 1 16,-4 0 0-16,1 0 1 15,-2 0-2-15,-3 0-1 16,-1 0 3-16,-1 0 0 16,-1 0 0-16,-1 0-2 15,-1-3 0-15,-2 3 1 16,1-2 0-16,-1 2 0 0,-1 0-3 15,0-4 2-15,-1 4-1 16,-2-2 3-16,-1 2-2 16,-2-4 0-1,-1 4 0-15,-2-4 1 0,2 4 1 16,-1-2-1-16,1 2-1 16,0 0 0-16,0 0 3 15,0 0-2-15,0 0 2 16,2 0-2-16,-2 0 0 15,-1 0 1-15,-1 0 1 16,2 0-2-16,-3-3-1 16,1 3-1-16,-1 0 1 0,0-4 0 15,-1 4 1-15,2 0 1 16,-3-2-2-16,1 2 0 16,-2 0 1-1,-3-3 0-15,1 3 1 0,-2 0-3 16,-2-3 1-16,-8 3 0 15,12 0 3-15,-12 0 0 16,0 0 8-16,0 0-65 16,0 0-113-16,-13-14-3 15,-6 8-9-15,-16-11 0 16,-1 3 139-16</inkml:trace>
  <inkml:trace contextRef="#ctx0" brushRef="#br0" timeOffset="21013.3032">19899 9281 372 0,'0'0'165'0,"6"-8"-38"16,-6 8-26-16,-6 10-47 16,-1 1-50-16,-2 7 1 15,-4 5-3-15,0 5 0 16,-4 1-3-16,3 2 1 16,1-2-3-16,1-3 3 15,2-4 0-15,3-6 0 0,7-16-1 16,-5 8 0-16,8-16 0 15,3-8 0-15,3-5 1 16,3-2-1-16,1-4 0 16,2 1 0-16,-2 1 1 15,-1 6-2-15,0 4 1 16,-2 9 1-16,-2 6-1 16,1 5 2-16,1 6-2 15,3 4 0-15,3 3 0 16,2 2 3-16,3 2-3 15,2-2 2-15,0 0-1 16,0-3 0-16,-3 0 1 0,-3-5 0 16,-5-2 0-16,-3-2 2 15,-9-8 1-15,7 9 0 16,-7-9 0-16,-11 0 1 16,-2 0 0-16,-4 0-1 15,-5 0-2-15,-5 0 1 16,-2 0-2-16,-2 0-1 15,-2 2 0-15,-1-2 1 16,3 4 0-16,3-2-2 16,3-2 1-16,4 4-1 15,5-4-2-15,3 0-1 16,5 0 1-16,8 0 0 16,0 0-3-16,0 0-126 0,0 0-43 15,0 0-5-15,8 0-3 16,5 6 17-16</inkml:trace>
  <inkml:trace contextRef="#ctx0" brushRef="#br0" timeOffset="22093.377">21950 9260 439 0,'0'0'167'0,"6"-9"-58"16,-6 9-57-16,0 0-46 16,0 18 0-16,-7-6-4 15,-1 3 4-15,1 1-4 16,-1 3 1-16,-2-1-4 16,4-1 2-16,-1-2-1 0,0-3 0 15,3-3 0-15,4-9 0 16,0 0-1-16,0 0 0 15,0 0 0-15,0-10 0 16,4-4-1-16,3-2 1 16,0-3 0-16,2 0-1 15,2 1 1-15,-2 3-2 16,0 2 4-16,-3 4-2 0,-6 9 0 16,10-5 1-1,-10 5-1-15,9 12 1 16,-3-1 1-16,0 3 1 15,8 0-2-15,1 4 1 16,4 0-1-16,2-2 2 0,2 0-1 16,-1-3 2-16,-3-1-2 15,-3-3 4-15,-6-2 1 16,-10-7 0-16,0 9-10 16,-10-9-63-16,-5 3-40 15,-9-3-12-15,-7 3 1 16,-4-3 23-16,-1 7 50 15,-2-3 44-15,2 1 11 16,2-1 64-16,5 1 36 16,5-3 11-16,9 2-3 15,5-4-27-15,10 0-52 16,0 0-44-16,17 4 0 0,4-4-2 16,9-3 4-16,4 3 1 15,3 0 2-15,5 0 0 16,-5 0 0-16,-2 3 1 15,-7 0 0-15,-4 3 2 16,-10-1 0-16,-14-5 3 16,11 11-10-16,-11-11-120 15,0 0-47-15,-10 5-4 16,-3-10-4-16,3 0 29 16</inkml:trace>
  <inkml:trace contextRef="#ctx0" brushRef="#br0" timeOffset="22794.7516">19968 8696 449 0,'0'0'136'0,"7"14"-26"15,-4 4-24-15,-3 6-41 16,0 5-42-16,0 5 3 16,0 2-5-16,0-2 0 15,0 0-2-15,0-3 0 16,0-6 1-16,3-3 0 0,-3-7 0 16,0-4 0-16,0-11 0 15,0 0-1 1,0 0-80-16,-6-15-63 15,3 0-19-15,-5-9-11 0,3 3 1 16,-3-8 74-16</inkml:trace>
  <inkml:trace contextRef="#ctx0" brushRef="#br0" timeOffset="23656.3784">19936 8781 290 0,'-3'-12'171'15,"3"4"-11"-15,0-1-60 16,3 1-31-16,-3 8-29 15,15-10-37-15,-2 10-3 16,5-5-1-16,6 5 2 16,5-2-2-16,6 2 0 15,4 0 1-15,4 0-2 16,4 0 3-16,2-3-1 0,1 3 0 16,-1 0-1-16,-4 0 1 15,-2 0 0-15,-4 0-1 16,-1 0 0-16,-3 5-1 15,1-5 1-15,1 3 1 16,1-3-1-16,4 0 0 16,2 0 1-16,1 0-1 15,0 0 2-15,4 0-1 16,-4 0-1-16,-1 0-2 16,-3 0 1-16,-2 6 1 15,0-6-3-15,0 3 3 16,-2-3-2-16,2 4 2 0,-1-4 0 15,-1 0 1-15,2 0 0 16,-2-3 1-16,0 3 3 16,-2-3-4-16,0 3 2 15,-3-4-3-15,0 4 2 16,-2-3 0-16,3 3-2 16,-2-3 0-16,-1 3-1 15,0-4 1-15,-5 4 0 16,4 0 1-16,-4 0-1 15,-4 0 0-15,3 0 1 16,-4 0-1-16,-1 0 0 16,0 0 0-16,-1 0 1 15,1 0-1-15,-4 0 0 0,0 0 1 16,-1-2 0-16,-4 2 0 16,-1 0-1-16,-9 0 2 15,14-4-2 1,-14 4 2-16,10 0-1 0,-10 0 1 15,0 0 0-15,7 0 2 16,-7 0 0-16,0 0 0 16,0 0 0-16,0 0-1 15,0 0 1-15,-10 6-2 16,10-6-2-16,0 0 0 16,-5 12-3-16,5-3 2 15,0 2 0-15,-5 5 0 16,1 6-1-16,-2 4 2 0,2 3 1 15,-3 3-2-15,1 1 4 16,2 2-5 0,-1-4 3-16,5-1-1 15,-3-2 2-15,3-6-3 0,3-3 2 16,-3-5 1-16,0-4 2 16,0-10 1-16,0 0 0 15,0 0-50-15,0 0-100 16,-13-3-24-16,13 3-4 15,-20-17-2-15,9 10 77 16</inkml:trace>
  <inkml:trace contextRef="#ctx0" brushRef="#br0" timeOffset="23948.4533">21716 9064 482 0,'20'7'158'16,"-9"-2"-55"-16,2-1-51 15,3 2-48-15,0-2-2 16,6 1-1-16,-2-2-1 16,1-3 0-16,-1-5 0 15,0-1-1-15,-5-5 1 16,0-3-1-16,-4-2 1 15,-1-4 1-15,-3-1 0 16,-5-1-3-16,-2-1-128 16,5 8-40-16,-15-4-5 15,-1 7-2-15,-19-3 29 0</inkml:trace>
  <inkml:trace contextRef="#ctx0" brushRef="#br0" timeOffset="24489.4509">19913 9026 401 0,'10'-3'175'15,"1"8"-15"-15,-2 3-67 16,2 2-90-16,3 3-1 16,2 0 0-16,2-1-1 15,0-3 0-15,2-3-1 16,1-6 0-16,0 0 1 15,-3-10-2-15,2-3 1 16,-3-5-1-16,0-1 0 16,-2-3 2-16,-2 0-1 15,-2 0 1-15,-1 1-4 16,1 2-105-16,1 5-59 16,-5-1-4-16,8 5-6 15,-2-3-3-15</inkml:trace>
  <inkml:trace contextRef="#ctx0" brushRef="#br0" timeOffset="24793.1854">20640 8756 247 0,'5'17'176'16,"-5"-4"-19"-16,0 6-55 0,0 8-23 15,0 2-20-15,2 6-55 16,2 0-5 0,-2 0 4-16,-2-1-3 15,3-4 1-15,-3-4-2 0,5-7-34 16,-5-4-85-16,0-2-35 15,0-13-16-15,-10 3-3 16,-1-10 3-16</inkml:trace>
  <inkml:trace contextRef="#ctx0" brushRef="#br0" timeOffset="24973.7558">20539 9056 404 0,'0'0'172'0,"0"15"-8"16,0-15-74-16,21 14-92 15,-6-7 0-15,3-1 2 16,5-4 0-16,3-2 0 16,3-3-1-16,0-4-17 0,4-3-106 15,-1-1-41-15,-3-6-7 16,3 3-3-16,-9-6 4 16</inkml:trace>
  <inkml:trace contextRef="#ctx0" brushRef="#br0" timeOffset="25250.4609">21122 8796 318 0,'0'0'176'0,"0"10"-18"16,-2 1-60-16,2 5-43 15,-3 6-51-15,3 2-2 16,0 4-1-16,0 1-1 16,0-1-2-16,3 0 3 15,-3-2-1-15,0-4 2 16,2-3-9-16,-2-4-100 16,-5-7-49-16,5 1-16 15,-8-9-1-15,8 0-2 16</inkml:trace>
  <inkml:trace contextRef="#ctx0" brushRef="#br0" timeOffset="25436.4113">21023 9052 400 0,'0'0'174'0,"-3"9"-15"16,3-9-75-16,13 14-85 16,-2-7-1-1,2-2 1-15,2 1 2 0,3-3-2 16,1-3 1-16,3 0-2 15,-1 0-80-15,3-5-67 16,5 5-22-16,-8-10 0 16,9 5-5-16,-6-9 114 15</inkml:trace>
  <inkml:trace contextRef="#ctx0" brushRef="#br0" timeOffset="25753.4025">21583 8761 402 0,'0'0'174'0,"-5"14"-25"16,3 1-63-16,2 5-65 15,0 5-20-15,-3 5 0 16,3 2-2-16,0 0-1 0,0-1 1 16,0 0 3-16,0-2-1 15,0-5 1-15,0-4 1 16,0-5-67-16,-5-5-64 16,5-10-29-16,0 0-10 15,-10 6-10-15,0-14 32 16</inkml:trace>
  <inkml:trace contextRef="#ctx0" brushRef="#br0" timeOffset="26009.4285">21478 9031 471 0,'0'0'164'0,"0"0"-45"16,0 0-47-16,14 13-61 16,-3-7-14-16,3 0 2 0,1-3 0 15,1 0 0-15,0-3 3 16,-2 0-4-1,1-6 2-15,-1 2 0 16,-4-2 2-16,-1 1 3 0,-9 5 3 16,10-11 0-16,-10 11 0 15,0-9 1-15,0 9 0 16,0 0 0-16,-4-9-3 16,4 9-130-16,0 0-57 15,-9-10-4-15,9 10-4 16,-14-18-5-16</inkml:trace>
  <inkml:trace contextRef="#ctx0" brushRef="#br0" timeOffset="35438.4524">8932 8709 352 0,'0'0'96'16,"0"0"-16"-16,9 15-28 15,-9 0-45-15,4 2-2 16,-4 2-1-16,3 2-2 16,-3-2 2-16,3-1-1 15,-3-4-3-15,0-4 2 16,3-2 1-16,-3-8 0 15,0 0-74-15,10 5-44 16,-10-5-31-16,7-10-3 16,-7 1 17-16,0 9 132 15</inkml:trace>
  <inkml:trace contextRef="#ctx0" brushRef="#br0" timeOffset="36660.4525">8901 8790 309 0,'0'0'151'16,"0"-9"-43"-16,0 9-74 16,9-6-32-16,0 6 0 15,4 0-1-15,6 0-2 16,3 3 2-16,6-3-1 16,3 3 0-16,2-3 1 15,1 0 0-15,2 3 0 16,-2-3 1-16,-3 0-1 0,1 0 1 15,-1 0-1-15,-2 0 0 16,-3 0-1-16,-2 0 1 16,3 0-2-16,-2 0 1 15,-1 3-1-15,3-3 1 16,1 5 0-16,-1-2 0 16,3-1 0-16,0 1-1 15,0 0 1-15,4-3-1 16,-3 3 1-16,1-3-1 15,-2 0 0-15,3 0 1 16,0-2 0-16,-1 2 0 16,2-4 0-16,-1 4 0 0,0 0-1 15,1 0 1-15,0 0 0 16,-3 0-1-16,4 0 0 16,-4 3 1-16,2-3-1 15,2 0 0-15,1 0 1 16,-1 0-1-16,2 3 1 15,-3-3 0-15,1 0-1 16,-1 3 0-16,-3 1 0 16,0-4 2-16,-2 3-1 15,1-3-1-15,3 0 1 16,-1 2-1-16,3-2 0 16,-1 0 1-16,1 0-1 15,-1 0 1-15,1 5 0 0,-4-5 0 16,2 2 0-16,-3-2 1 15,-2 4-1 1,-2-4 1-16,1 0 0 16,1 0-1-16,-3 0 1 0,0 2 0 15,0-2 1-15,-2 0-2 16,-1 0 2-16,1 3 0 16,-3-3-1-16,0 0 1 15,1 0 0-15,-1 0-2 16,0-3 2-16,2 3 0 15,-2-4-3-15,1 4 1 16,-4-4 1-16,2 4-1 16,-4 0-1-16,0 0 1 0,-1-2-1 15,0 2 0 1,1 0 2-16,0 0-1 16,2-4 0-16,0 4 1 15,0 0 0-15,1-2 2 0,0 2 0 16,0-2 0-16,-2 2-1 15,0-4-1-15,-3 4-1 16,2 0 1-16,-5-3-1 16,1 3-2-16,-2 0 1 15,-9 0-1-15,13-3 0 16,-13 3 1-16,9 0 1 16,-9 0-1-16,9 0 1 15,-9 0 0-15,8 3 0 0,-8-3 0 16,14 0 1-1,-14 0-1-15,11 0 2 16,-11 0-1-16,13 0 1 16,-13 0 0-16,11 0 0 0,-11 0 0 15,0 0-1-15,9-3 0 16,-9 3 1-16,0 0-1 16,7-5 0-16,-7 5 0 15,10-3 0-15,-10 3-2 16,10-3 2-16,-10 3-1 15,10 0-2-15,-10 0 1 16,0 0-1-16,0 0 2 16,9-2-1-16,-9 2 0 15,0 0 0-15,0 0 0 16,0 0 0-16,0 0 1 16,0 0-1-16,0 0 0 15,0 0 2-15,0 0-2 0,0 0-104 16,0 0-34-16,-14 0-13 15,14 0-1-15,-14 0 70 16</inkml:trace>
  <inkml:trace contextRef="#ctx0" brushRef="#br0" timeOffset="36982.101">11581 8705 215 0,'5'-15'153'15,"-5"15"-29"-15,0 0-56 16,11 0-25-16,-11 0-39 16,0 21 2-16,0-3-4 15,-5 1 2-15,5 4-2 16,-2 1 2-16,2-1-2 15,0 0 1-15,2-2 0 16,3-3-3-16,-1-4 2 16,1-2-1-16,-5-12 1 15,10 11-66-15,-10-11-51 16,9-6-26-16,-9 6-8 16,10-20-6-16,-3 9 141 0</inkml:trace>
  <inkml:trace contextRef="#ctx0" brushRef="#br0" timeOffset="37203.8127">11671 8690 331 0,'0'0'125'0,"-10"12"-22"15,0 1-57-15,-3 5-42 16,-4 3-1-16,-3 2 0 15,-2 3 0-15,-2-2 3 16,0-1-4-16,2-5-112 0,4 0-36 16,-5-10-6-16,7-1-1 15,-5-12 88 1</inkml:trace>
  <inkml:trace contextRef="#ctx0" brushRef="#br0" timeOffset="37764.9272">10291 8319 299 0,'0'0'143'0,"0"0"-40"16,0 0-55-16,-2 16-50 16,2-2 1-16,-3 3 0 0,3 0 0 15,-4 1-1-15,4 0 3 16,4-3-2-16,0 0 1 15,3-5 1-15,3-2 0 16,3-3 0-16,2-5 2 16,2 0-1-16,2 0 0 15,0 0 0-15,-4-3 0 16,0 0 1-16,-4 3-2 16,-1-3-70-16,-1 3-55 15,-9 0-25-15,9-9-4 16,-9-1 44-16,10 1 109 15</inkml:trace>
  <inkml:trace contextRef="#ctx0" brushRef="#br0" timeOffset="37998.4069">10550 8323 225 0,'0'0'150'0,"-5"11"-30"16,0 5-59-16,-5 7-28 15,-3 6-31-15,-2 7-2 16,-2 3 1-16,1 2-1 16,-3-2 1-16,4-4-1 15,1-4 2-15,7-8-1 16,3-8-63-16,4-15-55 0,11 3-24 16,-1-17-9-16,13 0 24 15,-3-10 126-15</inkml:trace>
  <inkml:trace contextRef="#ctx0" brushRef="#br0" timeOffset="38261.1373">10602 8483 322 0,'0'0'149'0,"0"0"-30"16,12-3-121-16,-12 3 0 16,13 3 2-16,-13-3-1 15,11 9 0-15,-11-9 0 16,6 17 1-16,-6-5-1 15,0 1 0-15,0 4 1 0,0 0-2 16,-2 0 1-16,2 0 0 16,0 1 1-16,0-5 0 15,0-1 1-15,0-3 2 16,0-9 1-16,13 11-39 16,1-5-100-16,-4-10-13 15,9 4-6-15,1-11 41 16,19 6 113-16</inkml:trace>
  <inkml:trace contextRef="#ctx0" brushRef="#br0" timeOffset="39076.4143">11578 9292 336 0,'3'-13'125'16,"-3"13"-32"-16,0 0-39 16,0 0-53-16,4 10 0 15,-1-1 0-15,-3 5 1 16,4 2-2-16,-4 1 1 0,4 5-11 15,-4-1-24 1,0 4-9-16,0-4 0 16,0 3-2-16,0-3 1 15,0 0 1-15,0-2 1 16,4-2 9-16,-4-3 28 0,3-1 12 16,-3 0 35-16,0-3 1 15,0 1 2-15,0-2-4 16,0 1 2-16,0-1-1 15,0 1-1-15,0-1-4 16,4-1-62-16,-4-8-52 16,8 17-27-16,-8-17-7 15,6 16-8-15,-6-16-1 16</inkml:trace>
  <inkml:trace contextRef="#ctx0" brushRef="#br0" timeOffset="39291.1693">11617 9860 197 0,'-2'14'67'0,"-2"-1"-8"15,1-1-15-15,1-2-12 16,2-1-5-16,0-2-7 16,0-7-34-16,0 14-24 15,0-14-11-15,4 14-8 16,-4-5-7-16,0-1-1 15,0 1 0-15,0 2 5 16,-4-1 26-16</inkml:trace>
  <inkml:trace contextRef="#ctx0" brushRef="#br0" timeOffset="39444.4797">11586 10076 384 0,'0'9'84'0,"0"-9"-3"15,0 14-27-15,0-14-33 0,5 12-20 16,-5-12 0-16,4 12 0 15,-4-12-1-15,2 10-59 16,-2-10-44-16,0 11-20 16,3-2-21-16,-3-9-9 15,-3 13 108-15</inkml:trace>
  <inkml:trace contextRef="#ctx0" brushRef="#br0" timeOffset="39614.2155">11557 10277 315 0,'0'17'104'16,"0"-7"-15"-16,0 0-15 15,-4 1-24-15,2-1-91 0,2 3-88 16,0-13-27-16,-9 17-3 16,9-17 12-16,0 8 147 15</inkml:trace>
  <inkml:trace contextRef="#ctx0" brushRef="#br0" timeOffset="79116.3066">11247 12210 307 0,'-9'-10'131'16,"9"10"-16"-16,0 0-11 15,-13-10-18-15,13 10-16 16,-11-8-36-16,11 8-29 15,-14-4-1-15,14 4-1 16,-16 0-1-16,7 0 0 16,-2 4-2-16,2 3-1 15,-1 1 0-15,4 2-2 0,2 1-1 16,0 0 0 0,4 1-1-16,8-4 0 15,1-1 0-15,2-2 2 16,3-1-2-16,1-4 3 0,-3 0-1 15,2-3 2-15,-4-3 1 16,0-3-1-16,-6 0 2 16,-4-3 1-16,-4 0 1 15,-5 0 0-15,1 1 1 16,-4 2-1-16,2 5-1 16,-1 1 0-16,0 6-1 15,3 1-1-15,8-4 0 16,-10 17-2-16,10-7-1 15,0 0 1-15,5 0 0 16,1-1 0-16,6-3 0 16,0-1 0-16,1-5 0 15,-1 0 1-15,1-5 1 0,-2-1-1 16,-2-4 2-16,-3 0-1 16,-6-1 4-16,-4 0-2 15,-2 2 1-15,-5 2-1 16,-2 3 1-16,-3 4 0 15,2 0-2-15,2 6 0 16,2 2-3-16,2 1 1 16,8-1-2-16,0 0 0 0,8 1-1 15,-1-5-14 1,7-4-127-16,1 6-30 16,-2-9-2-16,4 3-4 15,-6-7 48-15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5.49207" units="1/cm"/>
          <inkml:channelProperty channel="Y" name="resolution" value="2107.20264" units="1/cm"/>
          <inkml:channelProperty channel="F" name="resolution" value="6.57793E-7" units="1/dev"/>
          <inkml:channelProperty channel="T" name="resolution" value="1" units="1/dev"/>
        </inkml:channelProperties>
      </inkml:inkSource>
      <inkml:timestamp xml:id="ts0" timeString="2022-05-03T07:42:09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18977 6294 578 0,'4'-12'169'0,"-4"12"-24"0,6-13-137 16,2 3 1-16,0-2-10 15,1-2-7-15,2-1 4 16,1 1-2-16,-1-1 1 16,-1 2-4-1,-1 2-3-15,-9 11-4 0,10-5 7 16,-8 15 9-16,-2 7-4 15,0 6 2-15,-2 8-1 16,-1 1 1-16,-2 4 4 16,3 0 5-16,-1-3 0 15,1-6-3-15,2-6 5 16,0-7-6-16,0-14-91 16,0 0-58-16,15-8-13 0,-8-12-4 15,8-1-3-15,-1-10 28 16</inkml:trace>
  <inkml:trace contextRef="#ctx0" brushRef="#br0" timeOffset="403.4761">19107 5977 454 0,'-30'10'156'16,"-5"7"-16"-16,0 10-127 15,3 9 1-15,4 7 2 16,4 6 0-16,7 2 0 0,4 2-1 16,12 2 0-16,7-3 0 15,7-6-4-15,7-4-8 16,5-7-5 0,5-5 2-16,4-8-3 0,0-7 2 15,-1-8-1-15,1-7 1 16,0-13 2-16,-3-6 0 15,-1-7 3-15,-6-9-1 16,-1-6 2-16,-6-6-8 16,-4-4-1-16,-7-2-1 15,-6 4-6-15,-10 1 0 16,-5 6-4-16,-6 5 0 16,-6 7 0-16,-3 7 7 0,0 7-2 15,1 5-22-15,1 6-97 16,9 5-30-1,0 0-2-15,19 0-3 16,-14 2 17-16</inkml:trace>
  <inkml:trace contextRef="#ctx0" brushRef="#br0" timeOffset="1538.8259">19799 6117 462 0,'0'0'165'0,"0"0"-42"16,0 0-113-16,13 0 1 15,5-3 1-15,7 0 3 16,6-2-1-16,7-2-6 16,4-1-3-16,5 0 0 15,-2-1-1-15,-3 1 0 16,-2 2-108-16,-6 6-54 15,-14-4-8-15,-2 8-5 16,-18-4 0-16</inkml:trace>
  <inkml:trace contextRef="#ctx0" brushRef="#br0" timeOffset="1763.1788">20047 6144 404 0,'-7'6'162'0,"2"10"1"16,2 4-94-16,-1 7-57 16,1 6-2-16,-2 6 1 15,3 2 0-15,2 1 0 16,0-1 1-16,0-5-9 0,2-7-3 16,4-6-46-1,3-10-85-15,0-16-29 16,5-3-3-16,-2-17-5 15,3-2-1-15</inkml:trace>
  <inkml:trace contextRef="#ctx0" brushRef="#br0" timeOffset="2017.1613">20175 6285 489 0,'-3'17'160'15,"3"5"-11"-15,3 1-108 16,-3 0-33-16,4-1-2 0,-4-5 2 15,6-3 2 1,-6-6-1-16,0-8-1 16,0 0-1-16,12 0 0 15,-12-11-2-15,4-1 0 16,-1-1-4-16,2-2-2 0,2-1 0 16,3 2-3-16,3 1-35 15,3 3-95-15,2-1-33 16,7 4-3-16,-5-2-2 15,9 4 1-15</inkml:trace>
  <inkml:trace contextRef="#ctx0" brushRef="#br0" timeOffset="2386.2321">20546 6275 447 0,'0'0'160'0,"0"-11"-53"16,0 11-41-16,-11-7-26 0,-1 7-33 15,-4 0 0-15,-2 6-5 16,0 4-5-16,-3 5 5 16,2 3 6-16,3 5 7 15,3-1-1-15,9 1-4 16,4-2-4-16,7-3 3 16,5-6-9-16,4-6-1 15,2-6-2-15,2-6-3 16,-2-7-1-16,-1-2-1 15,-2-4 3-15,-3 1-8 16,-4 5 7-16,-3 3-2 16,-5 10 0-16,0 0 3 15,-3 14 1-15,0 0 3 0,3 3 3 16,0 1 4-16,8-2-4 16,2-4-63-16,6-8-74 15,9-4-27 1,-4-4-5-16,11-4-4 0,-4-10 35 15</inkml:trace>
  <inkml:trace contextRef="#ctx0" brushRef="#br0" timeOffset="2765.7249">20820 6226 516 0,'-17'0'155'0,"3"8"-53"16,0 3-101-16,2 2 8 0,1 4-1 15,4-1 2-15,7 2 0 16,4-1-4-16,4 0 0 16,5-3-2-1,5-1-2-15,0-3-4 0,5-6-2 16,-1-4 2-16,0-6-1 16,-1-5 2-16,-2-2 4 15,-3-6 1-15,-3 2-5 16,-5-2-3-16,-5 5-2 15,-3 5 0-15,0 9 3 16,-16 0-1-16,7 6 1 16,-2 8-1-16,3 4 11 15,3 1 0-15,5 2 2 0,8-5 0 16,3 0-2-16,5-6-6 16,5-6-72-1,2-4-64-15,6-6-24 16,-4-8-5-16,4 0 1 0,-8-5 22 15</inkml:trace>
  <inkml:trace contextRef="#ctx0" brushRef="#br0" timeOffset="3205.7315">21132 6246 375 0,'-15'-9'158'0,"15"9"-14"16,-11 0-56-16,11 0-61 15,0 0-21-15,0 0-3 16,0 0 0-16,0 9 1 0,0-9-4 15,11 3 1 1,-11-3-2-16,15 0-1 16,-15 0 1-16,10-6 6 15,-10 6-2-15,0 0-5 0,9-8 2 16,-9 8-1-16,0 0 2 16,0 0-1-16,0 0 1 15,-7 12-3 1,4-3 4-16,-1 3 2 0,3 1 2 15,-3 4-1-15,2-1-2 16,-2-1 1-16,4 0-3 16,-5-2-1-16,5-3-1 15,-4-2-1-15,4-8 0 16,-2 9 1-16,2-9 3 16,0 0 1-16,0 0 0 15,-6-19 2-15,6 4 0 0,3-6 1 16,2-5 1-16,4-1-5 15,2 0-1-15,2 2-4 16,1 3 1-16,3 6-1 16,-3 7-117-16,-3 4-42 15,4 10-8-15,-15-5-3 16,19 15-3-16</inkml:trace>
  <inkml:trace contextRef="#ctx0" brushRef="#br0" timeOffset="3971.1381">21946 6256 539 0,'-16'-21'157'16,"1"6"-56"-16,-4 5-100 0,-2 10-4 15,-4 4 3-15,1 8 3 16,3 6 1-16,1 5 3 16,5 4-1-16,5-2 0 15,6-1-5-15,9-5 1 16,6-6 0-16,8-5-3 15,1-8-2-15,4-8-1 16,-2-7 1-16,2-9 3 16,-1-8 4-16,-4-4-1 15,-2-4 2-15,-4 0 1 16,-3 1-4-16,-5 7-5 0,-2 6 3 16,-3 13-3-1,0 13 1-15,-12 8 2 0,3 12-3 16,4 6 1-16,0 8 2 15,5 1 5-15,5 0-5 16,5-5 2-16,6-3-4 16,3-8 0-16,4-7 0 15,-1-7-1-15,0-10-1 16,-1-7 2-16,0-5 6 16,-7-2-1-16,-1-3 3 15,-2 4-4-15,-5 5 0 16,-6 13-1-16,0 0 3 0,6 10-4 15,-6 8-2 1,4 4 0-16,0 3-3 16,2-3 1-16,3-5 1 0,3-5-30 15,3-8-95-15,-1-13-32 16,6-3-4-16,-7-16 0 16,2-1-2-16</inkml:trace>
  <inkml:trace contextRef="#ctx0" brushRef="#br0" timeOffset="4099.2522">22213 6026 487 0,'0'0'161'15,"-15"10"-17"-15,15 0-248 16,7 7-42-16,0-3-9 16,8 5-6-16,0-4-2 15</inkml:trace>
  <inkml:trace contextRef="#ctx0" brushRef="#br0" timeOffset="4456.5501">22485 6159 470 0,'-13'-20'163'16,"0"3"-20"-16,-2 6-120 15,-3 6-30-15,-2 5 1 16,0 10 1-16,2 3 7 15,5 6 4-15,3 3-1 16,4 1-1-16,6 1-2 0,6-4 1 16,3-4-2-16,1-6 2 15,3-2-5-15,-2-8 2 16,0-9 5-16,-2-2 0 16,-2-3-1-16,-4 2-8 15,-3-3 5-15,0 8-5 16,0 7 5-16,0 0-2 15,0 0-3-15,-3 10 2 16,3 2-1-16,5 1-63 16,3 2-62-16,-8-15-22 15,25 18-13-15,-13-18 1 16,8 0 28-16</inkml:trace>
  <inkml:trace contextRef="#ctx0" brushRef="#br0" timeOffset="4978.1782">22597 6114 494 0,'-4'28'163'0,"-1"-3"-21"15,5 8-134-15,0 4-1 16,-2 6-1-16,2 1-2 16,0 2 1-16,0-4-4 15,-3-4-1-15,3-5 0 16,-6-6-3-16,3-5 2 15,-2-7 0-15,0-6 7 16,5-9-2-16,0 0 1 0,-7-18 1 16,7-6-2-1,4-9 2-15,3-8-2 16,2-9-2-16,6-3-6 16,1 0 1-16,1 2-1 0,2 7-1 15,0 10 2-15,-1 14-1 16,-1 10 2-16,-1 14 4 15,-4 9-3-15,-3 7 1 16,1 4 1-16,-2 2 1 16,-1-1-1-16,1-2 0 15,-1-4-1-15,-4-6 0 16,-3-13 0-16,10 9 0 16,-10-9 1-16,10-19-4 0,-5-1 2 15,2-5-2-15,1-2 1 16,0-3-1-16,1 1 1 15,-1 4-1 1,-1 5 0-16,-3 5 0 0,3 7 2 16,-7 8 0-16,11-4-3 15,-11 4-2-15,14 9-108 16,-14-9-47-16,20 13-6 16,-10-7-2-16,7 6-5 15</inkml:trace>
  <inkml:trace contextRef="#ctx0" brushRef="#br0" timeOffset="5168.279">23085 6328 509 0,'0'0'164'0,"0"0"-30"16,0 0-178-16,-11-5-103 15,11 5-18-15,-2-15-1 16,5 6-2-16,-3-6 51 16</inkml:trace>
  <inkml:trace contextRef="#ctx0" brushRef="#br0" timeOffset="5883.5293">23653 6170 523 0,'0'-15'163'0,"-13"-3"-40"0,2 0-132 16,-5 3-2-16,-3 6 0 15,-1 5-1-15,-1 8 3 16,-2 5 2-16,1 8 7 15,4 4 7-15,5 4 2 16,6 1 3-16,7-3 0 16,7-2-3-16,11-7 3 15,3-5-1-15,6-9-5 16,2-13-3-16,1-8-6 16,-2-8 1-16,-1-8 1 15,-4-5 1-15,-7-3-4 16,-6 2-4-16,-4 4-5 15,-6 7 4-15,0 11 1 0,-4 11 1 16,-5 14-2-16,-2 11 2 16,1 9 2-16,0 5 6 15,3 4 4 1,3 0 3-16,4 2 3 0,3-2-2 16,7-8 0-16,3-4-3 15,6-8 1-15,1-5-4 16,-1-8-3-16,1-4-1 15,-3-7-5-15,-3-3 0 16,-4 0-4-16,-2-1 2 16,-6 6-1-16,-2 9 2 15,0 0 9-15,0 9-2 16,0 5 4-16,7 4-2 0,7 0-86 16,9 5-64-16,-2-13-11 15,13 5-4-15,-4-15-11 16,13 0 127-16</inkml:trace>
  <inkml:trace contextRef="#ctx0" brushRef="#br0" timeOffset="6249.3109">24197 5877 435 0,'0'0'165'0,"20"28"-11"16,-6-1-124-16,-2 7-31 15,6 4 4-15,-1 4-2 16,2 0-2-16,1-3 3 0,1-4-6 16,-2-7 2-16,1-8-1 15,0-8 2-15,5-8-4 16,-1-12-2-16,-24 8 11 15,54-36-2-15,-54 36 5 16,60-60-3-16,-60 60 4 16,56-70-3-16,-56 70 3 15,36-63 1-15,-36 63-9 16,23-43-8-16,-23 43-78 16,0 0-77-16,0 0-5 15,-34-26-10-15,9 35-4 16,-6-9 154-16</inkml:trace>
  <inkml:trace contextRef="#ctx0" brushRef="#br0" timeOffset="7036.0115">19027 7278 320 0,'0'0'165'0,"-11"-3"1"16,11 3-64-16,0 0-90 16,0-12 1-16,11 5-3 15,4-1 1-15,4 0-2 16,2 2-5-16,-2 2-11 15,0 4-3-15,-5 4 1 16,-7 7-2-16,-7 5 3 16,-4 6-2-16,-7 3 3 15,-1 3 2-15,0 0 7 16,2 1 3-16,5-2 3 0,5-6-1 16,9-3 4-16,6-8-3 15,5-3-1 1,5-11-6-16,3-2-107 0,-1-13-47 15,2 2-12-15,-6-10-5 16,-1 3-2-16</inkml:trace>
  <inkml:trace contextRef="#ctx0" brushRef="#br0" timeOffset="7437.2221">19182 7097 342 0,'-33'-3'158'0,"-9"3"-28"16,-3 5-77-16,0 10-24 16,0 10-19-16,-5 8-1 15,1 7 3-15,7 6-1 16,7 7 1-16,8 1-3 16,16 1-4-16,11-4-2 15,17-4-5-15,14-8 2 16,11-6-4-16,8-6 0 15,7-9-1-15,3-10 2 16,0-8 1-16,-3-8 2 16,-3-9 2-16,-5-9 2 15,-6-6 1-15,-7-9-1 0,-8-2 2 16,-7-5-4-16,-11-1-2 16,-10-1-6-16,-6 4-3 15,-11 5-1 1,-8 7-2-16,-7 7 3 0,-6 9-3 15,-3 7 3-15,-1 8-51 16,6 8-68-16,0 3-27 16,13 8-4-16,3-5-3 15,17 5 107-15</inkml:trace>
  <inkml:trace contextRef="#ctx0" brushRef="#br0" timeOffset="7967.254">19975 7224 391 0,'0'0'170'15,"0"0"-17"-15,15-6-91 16,1 6-58-16,6-5 2 0,5 1-8 15,7-2 1 1,6 2 3-16,0 0-3 16,2-2 1-16,-2 2-6 15,-2 1-105-15,-9-2-52 0,-2 5-5 16,-14-5 0-16,-1 5 0 16</inkml:trace>
  <inkml:trace contextRef="#ctx0" brushRef="#br0" timeOffset="8223.2307">20154 7195 330 0,'-14'7'166'16,"9"2"-19"-16,3 4-74 15,-2 7-32-15,4 6-33 0,-5 5 1 16,5 7-4-16,0 1-4 15,3-2 0-15,1-2-2 16,0-5-2-16,1-6-1 16,1-9 1-16,-6-15-27 15,10 5-98-15,-10-17-30 16,9-2-7-16,-9-10-4 16,9 3 49-16</inkml:trace>
  <inkml:trace contextRef="#ctx0" brushRef="#br0" timeOffset="8497.5499">20300 7301 289 0,'3'13'153'0,"-3"0"-46"16,-4 5-42-16,4 2-1 16,0 0-6-16,0 1-49 15,0-1-5-15,0-3 3 16,0-5-1-16,4-4 2 15,-4-8-1-15,0 0 0 16,8-16 1-16,-4 1-2 16,-1-5-3-16,2-2-5 15,4-1 2-15,-1 1-2 16,3 4-1-16,1 3-32 16,2 2-109-16,6 10-23 15,-2-3-4-15,6 6 0 0,-6 0 65 16</inkml:trace>
  <inkml:trace contextRef="#ctx0" brushRef="#br0" timeOffset="9077.9016">20547 7311 431 0,'-8'5'164'16,"-7"1"-17"-16,3 7-140 15,2 2-3-15,2 4 1 16,5 0 3-16,3 1-5 15,5-3 0-15,5-5-2 16,2-3 0-16,2-9 0 16,2-7-1-16,-3-6 1 0,-3-7 1 15,0-4 3-15,-6-3-7 16,-4 2 1-16,-4 0-4 16,-4 5-1-1,-4 5-1-15,2 6 1 0,-2 4 1 16,2 5 4-16,10 0 4 15,-8 7 1-15,8-7 0 16,11 9 1-16,3-5-1 16,1 0-2-16,0-4-2 15,2 3-1-15,-1-3 5 16,-2 6-2-16,-3-2-1 16,-3 4-2-16,-3 3 3 15,0 3 1-15,-2 1 0 0,3 2-3 16,-3 1-2-16,3-2-1 15,-1-1 2 1,4-5 0-16,-1-3 0 16,2-7-2-16,3-4 0 0,-1-8 1 15,1-4 0-15,1-3 4 16,2-1 0-16,-4 1 3 16,-2 3-4-16,-3 5-1 15,-7 11 1-15,0 0 0 16,7 9 2-16,-7 7 0 15,0 1-1-15,3 1-5 16,4-1 2-16,3-3-4 16,4-2-111-16,2-12-45 0,6 4-7 15,-3-12-3 1,7-2 9-16</inkml:trace>
  <inkml:trace contextRef="#ctx0" brushRef="#br0" timeOffset="9385.2401">20987 7278 491 0,'0'11'154'16,"0"3"-49"-16,8 1-95 15,-1 1-3-15,3-2 1 16,-1-2-3-16,2-3-1 15,-1-2-1-15,1-3-1 16,-2-4-1-16,1-4 0 0,-1-2-1 16,-4-2 1-16,1-3 0 15,-2-1 1-15,1-5 2 16,0 1-2-16,-1-2-1 16,1 0-5-16,2 1-108 15,1 4-45-15,-3-3-13 16,6 11 0-16,-11 5-9 15</inkml:trace>
  <inkml:trace contextRef="#ctx0" brushRef="#br0" timeOffset="9821.5802">21216 7291 471 0,'0'0'166'0,"0"0"-49"16,-2-10-112-16,2 10 2 15,0 0-4-15,0 0-4 16,0 0-5-16,0 0 3 16,0 0 2-16,-8 12 2 15,-2-2 0-15,4 1-1 16,-1 1 3-16,3 4 4 15,4 1-2-15,3-1-1 16,7 1-2-16,4-2-1 0,5-2-3 16,2-3-2-16,1-5-1 15,1-5 2-15,-3-8 3 16,2-3 2-16,-5-5 1 16,-3-3 1-16,-3-3 1 15,-1 0-1-15,-5-1 0 16,-2 5-1-16,-3 1 0 15,0 3-1-15,0 3-3 16,0 3-5-16,0 8-116 16,7-12-39-16,-7 4-8 15,13 8-1-15,-6-11 1 16</inkml:trace>
  <inkml:trace contextRef="#ctx0" brushRef="#br0" timeOffset="10986.5646">22186 7167 418 0,'0'0'167'15,"-14"10"-8"-15,1 4-162 0,-2 8-1 16,-2 4-1-16,-2 5 7 16,-4 3 0-16,2 0 0 15,2-4-6-15,2-6-108 16,2-2-40-16,-3-16-12 16,8 0-1-16,-2-18 24 15</inkml:trace>
  <inkml:trace contextRef="#ctx0" brushRef="#br0" timeOffset="11158.6205">21954 7246 467 0,'15'14'173'16,"-1"-1"-21"-16,3 5-150 0,6 4 3 16,-1-3-1-16,3 1 1 15,0-2-6-15,-2-4-85 16,-4-5-68-16,-1 1-15 15,-5-10-4-15,3 5-1 16,-5-10 123-16</inkml:trace>
  <inkml:trace contextRef="#ctx0" brushRef="#br0" timeOffset="11421.3281">22316 7355 445 0,'-4'17'168'0,"1"-7"-21"0,3 6-146 16,0-1 4-16,8-1-1 16,4 0 0-16,1-5-1 15,3-2 0-15,1-7-1 16,0-4 0-16,-4-6 1 16,-2-5-1-16,-7-2-2 15,-4-2-3-15,-7-1 1 16,-3 3-5-16,-6 1-1 0,-3 6-107 15,-2 1-54 1,3 9-1-16,-1-6-3 16,10 6 31-16</inkml:trace>
  <inkml:trace contextRef="#ctx0" brushRef="#br0" timeOffset="12361.3394">22981 7189 425 0,'-16'-4'161'16,"0"6"-13"-16,-2 4-144 16,0 6 4-16,1 4-1 15,2 3 3-15,5 3 1 16,6 0 1-16,4-1-3 16,7-4-3-16,3-4-3 15,3-6 1-15,2-4-1 16,-1-9-1-16,-1-5-3 0,-3-5 3 15,-3-6-4-15,-4-3-2 16,-3-2 1 0,-2 2-6-16,-4 2 1 0,1 4 5 15,0 5 0-15,2 4-4 16,3 10 6-16,0 0 1 16,15-3 3-16,0 9 5 15,0 1-4-15,4 4-2 16,-3 1-5-16,-1 3 4 15,-5 2-3-15,-3 1 8 16,-3 1-4-16,0 1-3 16,1-3 0-16,0-4-3 15,5-3 4-15,2-3-1 0,4-7 2 16,1 0-5-16,2-9 1 16,-1-1 3-1,-1-3 2-15,-2 0 3 16,-5 3-1-16,0 0-3 0,-10 10 1 15,10-6 0-15,-10 6 1 16,4 12 0-16,0 0-1 16,2-1-4-16,1 0-1 15,6-3-3-15,-1-2-81 16,1-6-72-16,5-6-6 16,-8-7-11-16,4-3-1 15,-10-9 146-15</inkml:trace>
  <inkml:trace contextRef="#ctx0" brushRef="#br0" timeOffset="12578.9288">23073 6922 374 0,'4'8'168'15,"-4"-8"-4"-15,13 13-96 16,3-3-65-16,3 1-5 16,5 1-107-16,-1-4-57 0,8 4-5 15,-5-9-2 1,6 5 17-16</inkml:trace>
  <inkml:trace contextRef="#ctx0" brushRef="#br0" timeOffset="13057.7934">23693 6962 368 0,'0'15'163'0,"-3"2"-1"0,6 7-132 16,5 9-27-16,3 5 3 15,4 3 0-15,1-3 0 16,3-3-2-16,-2-6 1 16,0-5-3-16,-4-8 4 15,-2-8-3-15,-4-10 0 16,1-10-2-16,-1-8-2 16,3-7 1-16,3-6-2 15,1-5 0-15,2-1 0 0,1-1 2 16,1 3-4-16,1 6 2 15,-3 6-91-15,0 10-59 16,-6 1-13-16,4 11-5 16,-14 3-5-16,24 5 175 15</inkml:trace>
  <inkml:trace contextRef="#ctx0" brushRef="#br0" timeOffset="13278.8348">24050 7111 312 0,'0'0'169'15,"0"0"-9"-15,20 0-82 16,0 0-65-16,7-6-2 16,8 2-4-1,-2-2-8-15,5 0-26 0,-5 0-95 16,-1 6-28-16,-13-5-11 15,-3 10-2-15,-16-5 37 16</inkml:trace>
  <inkml:trace contextRef="#ctx0" brushRef="#br0" timeOffset="13442.6407">24140 7164 473 0,'0'0'161'0,"0"0"-36"16,0 0-118-16,20 0-4 15,2-3-3 1,5-3-6-16,3 0-112 16,9 3-44-16,-4-6-3 0,5 6-6 15,-6-7 24-15</inkml:trace>
  <inkml:trace contextRef="#ctx0" brushRef="#br0" timeOffset="13767.3861">24645 7059 485 0,'-19'14'142'0,"-5"10"-47"15,-1 6-93 1,8 4 2-16,1 2-5 16,16-36 5-16,0 65-4 15,0-65 5-15,40 46-2 0,-40-46-1 16,62 13 0-16,-62-13-1 15,73-22 6-15,-73 22-9 16,57-47 3-16,-57 47-2 16,40-63-2-16,-40 63-1 15,7-65 2-15,-7 65-1 16,-25-50-2-16,25 50 3 16,-51-32-4-16,51 32-72 15,-66-9-70-15,25 5-12 16,2 8-6-16,-1-6-4 15,0 8 168-15</inkml:trace>
  <inkml:trace contextRef="#ctx0" brushRef="#br0" timeOffset="14931.977">18933 8372 494 0,'0'0'153'15,"0"0"-51"-15,5-14-98 16,9 9-1-16,5-3-2 0,2 3-2 15,2 1 0-15,-1 2 2 16,-3 2-2-16,-6 5-1 16,-7 4-1-16,-6 3 2 15,-10 5-3-15,-3-1 1 16,-2 1-2-16,1-1 6 16,2-1 1-16,4-3 1 15,3-1-2-15,9-3 2 16,2 0 0-16,6 0 0 15,1 2-2-15,4-1-1 16,0 3 3-16,-2 3-1 16,2-1 0-16,-6 3-2 15,-1-1-2-15,-6-1 2 0,-4-1-1 16,-5-3-1-16,-7-2-2 16,1-5 3-16,-6-4 2 15,-1 0 2-15,-2-8 1 16,-1-1 1-16,-1-4-3 15,5-1-81-15,1-6-58 16,9 1-20-16,0-6-4 16,9 3-5-16,3-7 100 15</inkml:trace>
  <inkml:trace contextRef="#ctx0" brushRef="#br0" timeOffset="15358.3332">19109 8174 423 0,'-23'0'154'15,"-11"-4"-14"-15,2 8-134 0,-5 8-6 16,1 8 4-16,-3 8-1 16,-1 9 5-16,4 7-3 15,2 8 4-15,5 6-3 16,9 3-1-16,9-1-1 15,11-2-2-15,6-3-2 16,17-7-3-16,4-7-2 16,13-11-1-16,9-8 1 15,4-11 0-15,1-11 3 16,1-8 3-16,-3-12 2 16,0-7-1-16,-5-6 5 15,-9-8-2-15,-7-4 1 16,-6-2-2-16,-6-1 2 0,-9 0-4 15,-10 2-4-15,-6-1 4 16,-9 4-7-16,-10 5-3 16,-8 4 1-16,-6 6-3 15,-6 7 1-15,0 7-2 16,-1 4-88-16,-2 5-62 16,13 12 2-16,0-1-4 15,16 4 16-15</inkml:trace>
  <inkml:trace contextRef="#ctx0" brushRef="#br0" timeOffset="16041.3151">20496 8216 411 0,'-20'-9'149'15,"-2"9"-32"-15,-5 8-105 16,-3 7-4-16,-2 6 0 16,-1 9 2-16,2 6 1 15,1 7-1-15,8 6 2 16,6-1-6-16,6 0 1 16,10-3-3-16,15-4 1 15,5-8-1-15,8-7-4 0,9-11-4 16,3-9-27-16,1-10-98 15,4-4-24 1,-7-13-8-16,1-1-5 0,-9-11 36 16</inkml:trace>
  <inkml:trace contextRef="#ctx0" brushRef="#br0" timeOffset="16321.3812">20610 8375 480 0,'-15'7'146'16,"-2"6"-54"-16,0 7-87 15,2 3 2-15,6 5 0 16,2 2 0-16,7 0-4 16,7-5 0-16,7-5-2 0,3-4 0 15,3-5-3-15,1-11 1 16,0-6 1-16,-1-9 1 16,-5-7 2-1,-5-3-1-15,-5-4-2 0,-5 0-4 16,-11 1 2-16,-3 4-2 15,-3 5-2-15,-1 6-2 16,0 5 2-16,2 8-96 16,5 0-37-16,11 0-17 15,-5 11-3-15,13-1-2 16</inkml:trace>
  <inkml:trace contextRef="#ctx0" brushRef="#br0" timeOffset="16657.3799">20735 8384 496 0,'-5'14'165'0,"5"0"-66"15,-1 5-98-15,1 4-5 16,3 0 3-16,2-1-1 16,3-4 1-16,2-3-2 15,3-8 0-15,2-7-1 16,0-5 2-16,-2-7 0 15,0-4 1-15,0-2 3 16,-2 1 2-16,-5 0 1 0,1 6-2 16,-7 11-1-16,0 0 1 15,0 10-1 1,0 8-1-16,0 3 1 16,0 3-4-16,5-1-2 0,3-3 0 15,6-4-2-15,0-9-52 16,6-7-61-16,2-9-21 15,-4-9-10-15,3-1-3 16,-6-10 27-16</inkml:trace>
  <inkml:trace contextRef="#ctx0" brushRef="#br0" timeOffset="17401.3104">21044 8405 442 0,'-3'24'142'15,"-1"12"-54"-15,0 6-58 16,-1 6-24-16,1 3-5 15,2 1 1-15,2-5-2 16,0-8 5-16,0-8 3 0,4-9 0 16,-2-9-2-16,-2-13 1 15,9-10 0-15,-3-9 0 16,-2-9 0-16,0-6-4 16,-2-6-2-16,2-3-2 15,1-1 4-15,0 0-3 16,0 4 1-16,4 6 1 15,-3 6-2-15,4 8 0 16,0 9-3-16,0 7-1 16,-1 8-4-16,-2 6 1 15,-3 4 0-15,-4 3-2 16,0-2 0-16,0 2 0 16,-7-5 2-16,-1-3 4 0,-1-4 3 15,-2-5 3-15,11 0 1 16,-15-7 2-16,15 7 3 15,-10-17 2-15,8 8-2 16,2-1-1-16,0 10-2 16,7-15-1-16,-7 15-2 15,19-12 0-15,-5 6-3 16,3 0-1-16,6 0 1 16,1 0 0-16,-2-2 1 15,2 1-1-15,-4 0-1 16,-4 1-5-16,-5 1-3 15,-11 5 1-15,0 0-1 16,0 0 2-16,0 0-2 0,-13 9 1 16,1 5 1-16,1 6 6 15,1 3 4-15,4 3 4 16,2 0 2-16,8 0-2 16,2-2 1-16,9-6-2 15,5-2 1-15,4-7-1 16,1-5-2-16,-1-4-4 15,0-4-1-15,-3-6 0 16,-4-3-1-16,-4-2 2 16,-3-1-3-16,-5-1 1 15,-1 0-1-15,-4 2 2 16,0 0-1-16,0 0 4 16,0 1 0-16,2-1 2 0,1 0 0 15,2-1-4-15,1 3-122 16,0-5-38-1,8 5-6-15,0-4-7 16,10 7 29-16</inkml:trace>
  <inkml:trace contextRef="#ctx0" brushRef="#br0" timeOffset="17999.7385">22178 8358 443 0,'-7'-16'167'0,"0"1"-38"0,-4 5-126 16,-4 4-1-16,-1 6 0 16,-4 4-2-16,1 6-1 15,4 7 0-15,1 0-2 16,7 3 1-16,7-2-1 16,3-3 1-16,7-5-1 15,4-4-2-15,1-6-1 16,4-7 2-16,-4-3 2 15,0 0 5-15,-4-1 1 16,-2 4-2-16,-9 7 3 16,15 0-4-16,-15 0 2 15,15 18-4-15,-2-4 0 16,3 1-5-16,0-2-52 0,3-6-83 16,2-1-24-16,-7-13 0 15,1-1-3-15,-11-13 141 16</inkml:trace>
  <inkml:trace contextRef="#ctx0" brushRef="#br0" timeOffset="18199.9308">22077 8086 404 0,'0'0'160'16,"-9"0"-25"-16,9 0-129 15,7 13 0-15,6-1 0 0,5 1-1 16,6 1-2-16,3 0-104 16,2-4-62-16,4 2-5 15,-4-8-1-15,4 4 45 16</inkml:trace>
  <inkml:trace contextRef="#ctx0" brushRef="#br0" timeOffset="18548.2788">22909 8202 331 0,'-5'23'162'16,"-11"0"-18"-16,-2 7-96 16,0 1-50-16,-1 2 4 15,1-4 0-15,1-4-1 16,4-6 1-16,3-4-28 15,6-7-95-15,4-8-30 0,-6-10-3 16,2-10-7-16,4 1 84 16</inkml:trace>
  <inkml:trace contextRef="#ctx0" brushRef="#br0" timeOffset="18726.3384">22719 8255 415 0,'0'0'165'16,"11"16"-15"-16,4-5-146 15,2 1 0-15,4 3-2 16,1 1-4-16,3 1 0 16,-1-1 1-16,-2-2-3 15,-1-1-37-15,-1-2-99 0,-8-7-26 16,6 1-2-16,-7-10-3 16,5 2 126-1</inkml:trace>
  <inkml:trace contextRef="#ctx0" brushRef="#br0" timeOffset="18994.0276">23048 8357 295 0,'-13'5'163'0,"6"8"-1"16,-3 1-86-16,3 5-74 16,7 1 5-16,0 1-4 15,9-1 1-15,4-3-1 16,2-5-4-16,5-6-2 0,-1-6 2 15,0-9 3 1,-1-6 4-16,-5-7 0 16,-3-2-4-16,-3-1-4 15,-7 0 1-15,-7 4-2 0,-3 3-3 16,-4 7-17-16,-1 7-118 16,-5 1-29-16,5 10 2 15,-5-7 1-15,10 9 122 16</inkml:trace>
  <inkml:trace contextRef="#ctx0" brushRef="#br0" timeOffset="19371.3427">23605 8203 405 0,'0'23'161'16,"-6"2"-21"-16,4 8-147 16,-2 8 3-16,4 5 5 15,0 3 1-15,4-4-3 0,1-6 5 16,0-4-9-16,0-5-103 16,-5-16-43-16,7-3-7 15,-7-11-5-15,0-17 47 16</inkml:trace>
  <inkml:trace contextRef="#ctx0" brushRef="#br0" timeOffset="19667.3514">23544 8186 255 0,'10'-15'166'0,"0"-3"-12"16,7 4-70-16,4 7-40 0,4 3-37 15,2 4 0-15,0 5-2 16,0 3 5-16,-2 7-11 16,-7 3-6-16,-7 2 2 15,-6 2-1-15,-10-1 1 16,-5-1-2-16,-8-3-1 16,0-2-1-16,-5-6 8 15,3-4 8-15,1-5 2 16,4-5-38-16,5-5-84 15,10-3-31-15,0-7-12 16,10 4-3-16,0-8 61 16</inkml:trace>
  <inkml:trace contextRef="#ctx0" brushRef="#br0" timeOffset="20222.3115">23840 8139 401 0,'0'21'160'0,"-4"-9"-34"15,0 3-121-15,4 2-3 16,0-2 3-16,4 3-1 16,5-4 2-16,2 1-4 15,0-3-1-15,3-6 0 16,2-2 1-16,2-8 2 16,-2-6-5-16,-1-6 2 15,-4-5-2-15,0-3 3 0,-8-3-4 16,1-2-1-1,-4 5-3-15,-9 4-1 16,2 5 1-16,-6 6 0 16,3 9 1-16,-1 0 2 0,2 10 5 15,3 2 3-15,2 1 1 16,8 2 0-16,2-1-2 16,4-1 1-16,4 1-2 15,2-4-1-15,2 0-3 16,2 3-1-16,-3-3 0 15,2 1-2-15,-3 0 9 16,5-1-4-16,-4 0 3 16,3-1-2-16,-5 1 0 0,3-4 0 15,-3 1 4 1,-3-3-1-16,-2-1-5 16,0-3 2-16,-10 0 0 15,10-8 1-15,-5-2-1 0,2-4 0 16,-1-3-3-16,1-5 4 15,3-2-6-15,2-1 4 16,3 1-4-16,-2 1 2 16,5 1-2-16,-2 6-1 15,3 3-131-15,-1 8-34 16,-10 0 0-16,4 8-6 16,-12-3 90-16</inkml:trace>
  <inkml:trace contextRef="#ctx0" brushRef="#br0" timeOffset="20934.8654">20600 9169 429 0,'0'0'157'16,"-10"-17"-12"-16,-2 15-134 15,-5 7-12-15,-3 5-4 16,-3 6-6-16,1 7 8 16,-3 5 3-16,6 3 5 0,4 2 0 15,7-4 1-15,8 0 0 16,13-6 3-16,7-6-3 15,9-6-25-15,4-6-111 16,4-9-34 0,7-2-4-16,-7-8-6 0,3 1 70 15</inkml:trace>
  <inkml:trace contextRef="#ctx0" brushRef="#br0" timeOffset="21285.9188">20826 9232 362 0,'0'0'165'0,"-12"-16"-24"16,2 9-66-16,-2 4-72 16,-3 3-2-16,-3 7-8 0,-1 4 5 15,4 5-2 1,0 3 8-16,7 5-1 16,3 0 0-16,5 1-2 0,5-1 1 15,3-4 0-15,6-6-4 16,1-4-1-16,0-10-1 15,0-4-2-15,0-6 4 16,-4-4 1-16,-1-6 4 16,-1 0 0-16,-4 3 0 15,-1 0-2-15,-4 8 2 16,0 9-1-16,0 0 0 16,1 8 2-16,-1 6-5 15,5 2-2-15,0-1-4 16,2 1-71-16,3-7-48 15,3-3-16-15,-3-8-11 16,5-4-1-16,-4-10 66 0</inkml:trace>
  <inkml:trace contextRef="#ctx0" brushRef="#br0" timeOffset="21467.6327">20958 9090 480 0,'0'0'140'16,"-6"19"-48"-16,2 5-87 15,3 8-12-15,1 5 0 16,-3-1 7-16,3 0 0 16,0-5-1-16,3-5-83 15,-3-9-66-15,8-1-7 16,-8-16-8-16,13 3 19 16,-4-14 146-16</inkml:trace>
  <inkml:trace contextRef="#ctx0" brushRef="#br0" timeOffset="22069.6206">21191 9138 356 0,'-16'9'158'0,"6"3"-32"0,-1 4-70 16,-1 5-54-16,1 4-1 15,1 0 4-15,4 2 0 16,3-3 2 0,6-2-3-16,4-3 3 0,8-4 0 15,2-5-2-15,4-4-1 16,0-6-1-16,3-6-5 15,-3-4 2-15,-1-5-2 16,-3-5 3-16,-4-2 2 16,-4-1-3-16,-1 1-4 15,-6 5-3-15,-2 6 5 16,0 11-5-16,0 0 2 16,-10 17 0-16,7 2-3 0,1 3 8 15,2 1 4-15,0-2 4 16,9-1-5-1,1-6 4-15,4-5-1 0,-2-6-1 16,6-3-2-16,-2-9-1 16,0-4-3-16,-1-3 0 15,-3-2 1-15,-2 1-4 16,-3 2-2-16,-2 5 0 16,-5 10 0-16,0 0 0 15,0 0 1-15,3 13 2 16,-3 0 3-16,2 0 4 15,3 3 1-15,3-6-2 0,3-4-6 16,3-6-106 0,3 0-32-16,-3-14-19 0,5 2-4 15,-7-12 21 1</inkml:trace>
  <inkml:trace contextRef="#ctx0" brushRef="#br0" timeOffset="22271.436">21595 9058 458 0,'0'0'164'0,"0"0"-42"16,0 19-122-16,0 2-2 15,3 8 0-15,-3 5 0 16,0 4 0-16,0 0-2 0,-3-2 6 16,3-4-3-16,0-6-25 15,6-4-115 1,-6-13-20-16,8-4-2 15,-4-13-8-15,9-2 100 0</inkml:trace>
  <inkml:trace contextRef="#ctx0" brushRef="#br0" timeOffset="22694.2474">21721 9220 434 0,'12'-5'166'0,"1"0"-35"16,-2-1-133-16,3-2 2 16,-3-1 4-16,-1 0 2 15,-5 0-6-15,-5 9-3 16,4-8 1-16,-4 8-2 0,-14 12-3 16,6 2 5-16,-1 3-5 15,1 5 5-15,3 1 1 16,5-1 7-16,7 1-3 15,4-3 2-15,5-3 0 16,4-5-3-16,0-3-1 16,3-7 0-16,1-2-2 15,-1-9 0-15,-3-1 1 16,-1-3 0-16,-4-4 6 16,1-4-3-16,-6 1-1 15,-3-1-4-15,-2 0 2 16,-5 1-2-16,0 1 5 15,0 3 1-15,-4 0-4 0,0 3-30 16,4 5-104-16,-5-3-27 16,5 11-5-16,0-11 0 15,13 11 77-15</inkml:trace>
  <inkml:trace contextRef="#ctx0" brushRef="#br0" timeOffset="23278.1141">22571 8998 381 0,'0'24'160'0,"-4"4"-12"16,-1 6-150-16,5 4 2 15,0 1 3-15,0-2-3 0,3-10 4 16,0-6-1 0,0-7 0-16,-3-14 4 0,0 0 0 15,6-10 4 1,-6-10-4-16,0-8 1 0,0-5-5 16,2-6 3-16,3-2-4 15,3-2-4-15,2 3 2 16,4 2-4-16,4 7 4 15,2 7-2-15,4 11-1 16,-2 10-1-16,-2 12-1 16,-4 10 1-16,-2 11-1 15,-7 6 3-15,-2 5-1 0,-5 3 2 16,0-1-3 0,0-3 4-16,0-7 3 0,0-6-5 15,3-9-66 1,5-2-88-16,-8-16-6 0,19 0-5 15,-11-17 7-15,11 6 160 16</inkml:trace>
  <inkml:trace contextRef="#ctx0" brushRef="#br0" timeOffset="23938.4061">22907 9175 392 0,'0'19'159'16,"-3"1"-35"-16,3 2-125 15,0 1 1-15,2 2-1 16,-2-4 0-16,3-3 1 16,-3-3 3-16,5-6 2 15,-5-9 2-15,0 0 0 16,0 0-1-16,5-15 1 0,0-5 1 15,2-3-2-15,2-3-1 16,5 0-7-16,0 4 4 16,1 5 1-16,1 6-1 15,2 11-4-15,-2 7-3 16,-4 9 2-16,-4 4-5 16,-1 1 6-16,-4 1-7 15,-3-1 3-15,0-4-3 16,0-6 10-16,0-11 0 15,-6 9 4-15,6-9 0 16,0-14-1-16,6-3 5 16,-1-2-6-16,2-2 5 15,1 1-8-15,4 2 4 0,0 5-5 16,1 6 7-16,0 9-6 16,-2 9-3-16,2 4 4 15,-2 2-2 1,2 4 0-16,0-2-4 0,2-2 1 15,2-6-6-15,2-7 2 16,2-4-99-16,-1-7-44 16,10-3-12-16,-6-8 1 15,5 5 44-15</inkml:trace>
  <inkml:trace contextRef="#ctx0" brushRef="#br0" timeOffset="24381.9774">23477 9152 346 0,'0'0'146'16,"0"0"-28"-16,0 0-26 16,0 0-75-16,0 0-11 15,0 0-7-15,0 0 2 16,-12-8-3-16,12 8-1 15,-11 0 2-15,0 0-2 16,-2 7 1-16,-2 3 1 16,-2 6 2-16,0 3 0 0,5 2 2 15,0 2-2-15,5-3 0 16,7-1-4 0,0-6 2-16,11-3-4 0,1-6 2 15,3-8 0 1,-1-2 0-16,3-7 5 0,-3-3 0 15,0-1 3-15,-3 3-4 16,-4-1 1-16,-2 6-4 16,-5 9 5-16,0 0-2 15,0 0-4-15,-3 18 3 16,0-4-4-16,3 1 1 16,3-1-15-16,4-4-113 15,8 3-28-15,0-13-6 0,6 4 0 16,-2-10 97-16</inkml:trace>
  <inkml:trace contextRef="#ctx0" brushRef="#br0" timeOffset="24570.8423">23716 9171 332 0,'0'0'164'16,"0"0"-14"-16,-8 22-107 15,-2-3-43-15,0 2-4 16,-2 1 5-16,1 1-1 15,3-4-2-15,0-4-6 16,2-5-74-16,3-2-53 16,-4-8-27-16,7 0-1 0,-7-12 29 15,7 3 134 1</inkml:trace>
  <inkml:trace contextRef="#ctx0" brushRef="#br0" timeOffset="24869.5229">23613 9192 392 0,'11'0'158'16,"-11"0"-25"-16,13 16-134 16,-1-4-3-16,3 2 6 15,3 2-6-15,2-1 2 16,0 1-2-16,1 1 4 16,-1-1-4-16,1-3 2 15,-5-2-1-15,0-2 2 16,-5-2 0-16,-2-1 0 15,0-3 3-15,-9-3 1 16,7 4 1-16,-7-4 2 16,0 0-1-16,0 0-1 0,0 0-1 15,0 0-3-15,0 0-4 16,-9 6-32-16,9-6-116 16,-14-3-16-16,14 3 0 15,-27-12 11-15,15 7 157 16</inkml:trace>
  <inkml:trace contextRef="#ctx0" brushRef="#br0" timeOffset="115149.0446">7908 11350 415 0,'0'0'140'0,"-14"-7"-45"0,14 7-31 15,-14-3-61-15,14 3-2 16,-7 0-2-16,7 0 0 16,0 0 1-16,0 0-1 15,16 3 0-15,-6-3-1 16,4 3 1-16,0-3 1 16,-2 0 1-16,1 0-1 15,-2 0 0-15,-11 0-1 0,10-13 1 16,-10 13 0-1,-5-14 1-15,5 14 0 16,-15-12 1-16,4 8-1 16,-2 4 0-16,2 4 0 15,1 1-2-15,1 4 1 0,4 2 12 16,5 0-4-16,0 0 2 16,10 1-3-16,-1-4 4 15,2-2-4-15,0-1 5 16,3-5-12-16,-4 0 0 15,1-5-8-15,-2-1-4 16,-4-4 3-16,-1-1-2 16,-4 0 4-16,-5 2-2 15,5 9 11-15,-15-9-13 16,4 12 12-16,-2 4 12 16,3 4-3-16,4 2 2 15,2 1-3-15,4-3 1 0,4-3-3 16,7-4 4-16,4-4-10 15,0-6-13-15,-1-3 2 16,0-1-1-16,-4-4 2 16,-5 1-1-16,-5 3 4 15,-4 1-4-15,4 9 12 16,-20-9 0-16,10 9 2 16,0 5-3-16,1 0-2 15,9-5-27-15,-5 15-117 0,5-15-20 16,5 10 1-1,-5-10-10-15,18 3 117 16</inkml:trace>
  <inkml:trace contextRef="#ctx0" brushRef="#br0" timeOffset="121988.1422">17512 11397 113 0,'0'12'89'0,"0"-12"-36"0,0 0-16 15,0 0-29-15,0 0-72 16,7-5-34 0,-7-6-8-16,7 1 74 15,-7-13 32-15</inkml:trace>
  <inkml:trace contextRef="#ctx0" brushRef="#br0" timeOffset="123681.792">17637 9090 311 0,'-4'-9'150'0,"4"9"-30"16,0-15-29-16,0 15-26 15,5-15-52-15,2 7-12 16,1 3-2 0,1-2 0-16,2 7-2 0,0 0 0 15,0 3-1-15,-1 7 0 16,-1 2 0-16,-1 3 1 15,-3 1 1-15,2 4 0 16,-4 1 0-16,0 3-5 16,-3 5 4-16,0 4-3 15,0 2 5-15,0 5-4 16,-6 5 2-16,2 4-1 16,-2 3 1-16,2 3 8 15,-2 0-7-15,2 2 1 0,1 2-2 16,0-4 2-1,3 0 0-15,0-3-1 16,0-6 2-16,0-1-1 0,6-8 5 16,1-8 1-16,1-4-2 15,2-6 1-15,1-5 0 16,0-4 2-16,-1-4 1 16,0-6-3-16,0-3 1 15,0-4-1-15,-1-4 1 16,-1-4-2-16,-1 1 0 15,-1 0-7-15,-3 2-1 16,-3 12 0-16,0-8 1 0,0 8-1 16,-6 13-1-1,1 0 1-15,0 4 0 16,1 1 5-16,0 3-1 16,0 2 1-16,1 0 0 0,0 0 2 15,0 3-2-15,3 3 3 16,-6 3 1-16,5 3-3 15,-3 3 3-15,1 4-2 16,-1 5 0-16,1 6-1 16,-1 2 2-16,2 2-3 15,2 0 8-15,-5 2 0 16,5-1 0-16,-4 0 1 16,4-2 1-16,-3 0-1 0,3-1 2 15,-5 1 0 1,2-3-9-16,-1-2 3 15,-1-3-2-15,0-3 2 16,0-3 1-16,-2-3-1 0,-1-6 0 16,0-3-2-16,0-8 2 15,-2-1-2-15,-1-7 4 16,1-5-4-16,-2-9 0 16,1 0 2-16,-3-9-2 15,4-3-2-15,0 0 0 16,0-2 0-16,3-3-6 15,-1 1-88-15,3-3-77 16,5 1-6-16,0-8-5 16,4-2-3-16,-1-15 130 15</inkml:trace>
  <inkml:trace contextRef="#ctx0" brushRef="#br0" timeOffset="124958.0841">18178 9546 458 0,'5'-9'158'16,"2"-1"-59"-16,3-1-81 15,6 4-17-15,0 2-2 16,0 5 0-1,-1 5-2-15,-5 7 2 0,-5 6-1 16,-5 3 1-16,-6 6 1 16,-5 1 1-16,-2-4-1 15,2 0 2-15,-1-4 0 16,3-3 1-16,5-4-2 16,4-4 3-16,0-9-1 15,13 10 0-15,0-10 2 16,2 0-1-16,4 0 1 0,-3 0-2 15,2-3 1 1,-1 0-1-16,-3 1-2 0,0-2-2 16,-4 0-101-16,1 2-53 15,-5-8-12-15,5 4-6 16,-8-7 2-16</inkml:trace>
  <inkml:trace contextRef="#ctx0" brushRef="#br0" timeOffset="125358.6061">18417 9504 417 0,'0'0'156'0,"0"0"-61"16,-4 13-36-16,4 0-57 16,0 1 1-16,7 2 0 15,-1 0 0-15,2-2 2 16,0 1 0-16,5-8 0 15,-1-1 1-15,3-6 0 16,-1 0-3-16,-4-7-30 16,0-3-52-16,0 0-15 15,-5-4-3-15,-1 1 20 16,-4-1 43-16,0 1 29 16,-5 3 2-16,0 2 30 15,5 8 52-15,-10 0 15 16,5 12 1-16,1 2-20 0,0 8-43 15,2 3-31-15,2 3 2 16,-4 1-5 0,4-1 4-16,0-5-3 15,0-1-3-15,0-5 0 0,0-4-99 16,0-13-56-16,8 14-12 16,-8-14 1-16,7 0 24 15</inkml:trace>
  <inkml:trace contextRef="#ctx0" brushRef="#br0" timeOffset="125701.1193">18189 9918 274 0,'0'0'163'0,"-5"11"-24"16,14-11-49-16,5 0-37 16,6 0-47-16,5 0-3 15,6-5 0-15,6 0-2 0,4 0 2 16,0-1-2-16,-2 0 0 15,-1 3 0 1,-4 0-2-16,-6 3-69 16,-4 0-63-16,-10 0-32 15,-3 4-4-15,-11-4-1 0,3 10 140 16</inkml:trace>
  <inkml:trace contextRef="#ctx0" brushRef="#br0" timeOffset="126122.1093">18392 10018 254 0,'-7'20'146'0,"7"-7"-35"16,2 2-27-16,5 2-17 15,1 0-20-15,2 4-43 0,0-1-3 16,-2 1 1-16,0 0-2 15,-4 0 2-15,0 0 1 16,-4-3-1-16,-5-2 2 16,1-3-2-16,-3-3 2 15,7-10-1-15,-14 5 0 16,14-5 0-16,-10-14-4 16,10 0 4-16,1-6-2 15,7-3 0-15,3-3-1 16,0-1 1-16,3 0 2 15,-2 2-4-15,0 3 1 16,-5 2-2-16,-7 7 0 16,-9 3 0-16,-6 7-1 0,-5 3 1 15,-3 6-1-15,-1-1 1 16,1 2 0-16,4 2-107 16,7-7-49-16,12-2-9 15,0 0 0-15,18-2 37 16</inkml:trace>
  <inkml:trace contextRef="#ctx0" brushRef="#br0" timeOffset="126447.1749">18803 9790 290 0,'-4'12'164'0,"4"8"-13"16,0 4-71-16,0 0-39 16,0 7-35-16,0-2-3 15,0 2 0-15,0-2-2 16,5-3 1-16,-2-3-1 15,-1-3 0-15,2-7-2 16,-4-13-78-16,0 0-52 16,8 0-22-16,-8-16-13 0,6-1-1 15,-6-11 121-15</inkml:trace>
  <inkml:trace contextRef="#ctx0" brushRef="#br0" timeOffset="126729.7843">18767 9775 433 0,'-8'-17'168'16,"8"3"-47"-16,9 6-68 16,5-2-45-16,7 6-5 15,4 4 1-15,3 0-4 16,0 6-7-16,0 5-2 16,-6 4 3-16,-8 1-3 15,-4 1 3-15,-6 2-1 16,-8-3 3-16,-3-2-3 0,-7-3 9 15,-1-2 0 1,-1-4 0-16,2-1-1 16,0-4 1-16,2 0-1 0,3 0-1 15,9 0-3-15,-11 0-119 16,11 0-42-16,0 0-7 16,0 0-2-16,0 0 61 15</inkml:trace>
  <inkml:trace contextRef="#ctx0" brushRef="#br0" timeOffset="129066.6643">19245 9930 430 0,'0'0'165'0,"0"0"-49"0,0 0-87 16,16-10-27-16,1 10 1 15,1-2-2-15,5 2 1 16,2-3-2-16,1 3 0 15,-1 0-1-15,-2 0-81 16,-4 0-47-16,-3 4-26 16,-8-4-10-16,-8 0-1 15,0 10 116-15</inkml:trace>
  <inkml:trace contextRef="#ctx0" brushRef="#br0" timeOffset="129315.6263">19281 9990 287 0,'-10'0'164'0,"10"0"-20"16,0 0-56-16,0 0-35 15,0 0-48-15,17 0-3 16,0-4-1-16,3 1 1 16,4 0-2-16,0-1 0 15,0 1-1-15,-2 3 1 16,-4-2-1-16,-3 2 1 15,-5 0 0-15,-10 0-2 0,8 3-96 16,-8-3-54 0,0 0-13-16,0 0-5 15,0 0 13-15</inkml:trace>
  <inkml:trace contextRef="#ctx0" brushRef="#br0" timeOffset="130349.9204">19723 9749 340 0,'0'0'168'15,"-9"-5"-25"-15,9 5-69 16,0 0-42-16,16-10-25 15,-2 7-6-15,4 0 4 16,2 0-6-16,2 3 4 16,-2 0-6-16,-4 5-2 15,-2 2-3-15,-10 5 2 0,-4 4-2 16,-7-1 3-16,-5 0-2 16,-3 2 4-1,-2-3-4-15,1-2 8 16,1 0-1-16,5-6 0 0,2-1 0 15,8-5-1-15,0 8 2 16,0-8 0-16,17 10 1 16,-5-4-2-16,3 3 2 15,2 3-1-15,-2 0 2 16,-2 3-1-16,-5 1 0 16,-2-1 0-16,-6 1 0 15,-3 0 0-15,-4-2 1 16,-4-3 0-16,-3-1 0 0,0-3 0 15,-1-4-2-15,0-3-1 16,1-3 2-16,2-4 0 16,2-4-3-1,4-2-61-15,6 0-77 0,0-8-25 16,10 6-4-16,-2-8-5 16,9 6 123-16</inkml:trace>
  <inkml:trace contextRef="#ctx0" brushRef="#br0" timeOffset="130591.2559">19991 9785 450 0,'-6'18'129'0,"4"6"-32"16,2 4-38-16,-2 2-56 0,-1 2 0 15,3-4-1-15,0-3 1 16,0-2-1-16,4-6 1 16,-1-6-84-16,-3-11-55 15,0 0-26-15,15-5-3 16,-15-13-2-16,7 0 127 16</inkml:trace>
  <inkml:trace contextRef="#ctx0" brushRef="#br0" timeOffset="130865.6592">19981 9716 392 0,'0'-12'175'15,"7"3"-15"-15,5 3-83 0,4 3-72 16,3 3-3-16,1 5-4 16,4 1 0-16,-5 4-4 15,-4 2-3-15,-8 3 3 16,-7 3-3-16,-4-1 5 15,-7-1-3-15,-6 0 3 16,-1-3-3-16,-2-2 8 16,0-1-2-16,5-5 1 0,2-2 3 15,13-3-1 1,-11 0-26-16,11 0-118 16,5-12-22-16,-3-1-7 15,8 4-2-15,-7-8 87 0</inkml:trace>
  <inkml:trace contextRef="#ctx0" brushRef="#br0" timeOffset="148537.7761">20317 2379 383 0,'0'0'150'16,"-4"-10"-53"-16,4 10-20 16,12 0-27-16,-4 0-33 15,4 3-16-15,3-3 1 16,3 0-1-16,3 0-2 15,7 0 0-15,2 0 0 16,6 0-1-16,4 0 0 16,8 0 0-16,5 0 0 15,5 0 0-15,5-3 0 16,8 3 2-16,2-6-2 16,6 2 1-16,2-1 0 15,2 0 1-15,0 1-1 16,-2 1 0-16,-2 3 1 0,-1-3-1 15,-7 3 0-15,1 0 1 16,-3 0 0-16,-2 3-1 16,1-3 0-16,-2 0 1 15,2-4-1-15,1 1-1 16,0-2 1-16,0-1 0 16,-3 0 0-16,-2 0 1 15,-6 2-2-15,0-1 1 16,-5 3 0-16,-4 2 1 15,-5-4-1-15,-6 4 0 16,-1 0 1-16,-6 0-1 0,-2 0 1 16,-6 0 0-16,-1 0-1 15,-2 0 1-15,-1-3 0 16,0 3-1 0,-1 0 0-16,-2-3 0 15,-1 3 2-15,-2 0-2 0,-4-4-27 16,-9 4-120-16,0 0-11 15,-18-16-10-15,-4 16-5 16,-19-11 116-16</inkml:trace>
  <inkml:trace contextRef="#ctx0" brushRef="#br0" timeOffset="151765.8251">20309 2485 509 0,'0'-8'172'0,"0"8"-47"15,0 0-122-15,-9 22-1 0,-2 2-3 16,-5 5 0-16,-2 5 0 16,-3 2 4-16,3-1-6 15,-1-3 1 1,4-6-1-16,4-9 2 0,5-9 2 16,6-8 1-16,4-8-1 15,4-7 1-15,4-4 2 16,1-3 0-16,1 1 0 15,0 1-5-15,1 3 1 16,1 7-3-16,1 8-1 16,1 5 0-16,6 7-2 15,-1 6 2-15,4 2-2 16,2 2 2-16,2 1-1 0,-4 0 2 16,-2-3 1-16,-5-3 3 15,-6-3 1-15,-14-12 0 16,5 12 2-16,-14-12 0 15,-7 0 1-15,-6 0 0 16,-8-5-1-16,-4 2-1 16,-5 3-2-16,0 0 0 15,2 0-1-15,5 0 1 16,2 4 0-16,11-4-1 16,4 0 0-16,5 0 1 15,10 0-117-15,0-6-52 16,15 2-6-16,1-10-8 0,15 6 9 15</inkml:trace>
  <inkml:trace contextRef="#ctx0" brushRef="#br0" timeOffset="152465.1802">22852 2423 339 0,'0'0'170'15,"0"0"-13"-15,-15 7-72 0,3 7-80 16,-3 5-3-16,-3 3-1 16,-1 5 0-16,-1 2-2 15,0-3 2-15,3-1-2 16,3-6 2-16,5-5-1 15,9-14 3-15,0 0-2 16,0 0-4-16,13-19 4 16,1-2-3-16,2-2 3 15,2 0-2-15,-2 0-2 16,1 4-2-16,-2 5 0 16,-2 8 2-16,-1 6-2 15,1 8 1-15,-2 5-1 16,2 4 2-16,1 4 0 0,2 0 3 15,-1 1-1-15,0-3 3 16,1-1-1-16,-2-4 1 16,-4-3-23-16,-10-11-101 15,10 11-29-15,-10-11-8 16,-17 0 2-16,-6-2 39 16</inkml:trace>
  <inkml:trace contextRef="#ctx0" brushRef="#br0" timeOffset="152616.0072">22654 2703 485 0,'-14'3'156'0,"14"-3"-47"16,16 0-102-16,9-5-1 15,10-2-3-15,4-1-1 0,6-3-53 16,0 0-107-16,2 6-16 16,-9-5-5-16,0 4 1 15,-18-4 150-15</inkml:trace>
  <inkml:trace contextRef="#ctx0" brushRef="#br0" timeOffset="153368.1424">20353 1942 461 0,'0'0'171'16,"-5"9"-7"-16,2 9-123 15,3 7-43-15,0 7 3 16,0 4-4-16,5 3 1 16,-2-1-1-16,1-3 2 0,0-7-5 15,-1-8 1 1,-3-9-89-16,0-11-57 16,0 0-12-16,-2-26-3 15,-2 1 0-15,-4-9 90 0</inkml:trace>
  <inkml:trace contextRef="#ctx0" brushRef="#br0" timeOffset="153981.184">20300 1934 518 0,'10'0'160'0,"3"-5"-11"16,4 5-153-16,8-3-1 16,7 3 2-16,8 0 1 15,10 0-1-15,4-3-2 16,11 0 1-16,4-1 0 15,8 0 0-15,7-2 0 16,3 0 1-16,8-2-2 16,3 1 2-16,2-1 1 0,3 2-1 15,5-3 1-15,2 2 1 16,1-1 0-16,-2 1 0 16,0 0 1-16,-4 2-1 15,-4 0 1-15,-8 0 1 16,-7 2-1-16,-7 0 0 15,-6 1 0-15,-6-2 1 16,-5 4-2-16,-4-5 0 16,-2 1-1-16,-4 1 0 15,-3 1-1-15,-4 2 0 16,-5-3-1-16,-4 3 2 16,-5 3-1-16,-4-1 1 15,-6 1-1-15,-5 3 2 0,-5-2 2 16,-2-1 0-16,-9-3 1 15,7 10-1-15,-7-10 1 16,-2 7-1-16,2-7 1 16,0 0-1-16,-10 12-1 15,10-12-1-15,-4 15 1 16,1-6-1-16,0 3 2 16,-1 2 0-16,-1 3 0 15,2 6 0-15,0 1-3 16,-2 3 2-16,0 2-2 15,2 1 3-15,0 1-5 16,3-3 3-16,-5-1-2 0,5-6 2 16,-3-3 1-16,0-4-2 15,-4-6-75-15,7-8-77 16,-10 6-9-16,-2-9-5 16,2 3-2-16,-8-10 161 15</inkml:trace>
  <inkml:trace contextRef="#ctx0" brushRef="#br0" timeOffset="154151.1824">22704 2151 396 0,'0'0'167'0,"0"15"-2"16,10-13-133-16,8-2-35 16,2 0 2-16,3-4 0 0,1-5-1 15,1-2-97-15,-4 0-64 16,-9-12-6-16,-2 3-4 15,-20-8 24-15</inkml:trace>
  <inkml:trace contextRef="#ctx0" brushRef="#br0" timeOffset="154564.1558">20258 2153 542 0,'0'0'168'0,"8"16"-56"15,1 1-113-15,6 2-3 16,4 4 3-16,5 1-3 16,4-3 2-16,3-1-2 15,4-8 1-15,2-8 1 16,1-8 2-16,-1-10 0 15,0-7 0-15,0-6-91 16,0-1-67-16,-6-8-4 0,4 6-5 16,-6-3-5-16,5 10 121 15</inkml:trace>
  <inkml:trace contextRef="#ctx0" brushRef="#br0" timeOffset="154771.7403">21047 2037 401 0,'0'18'165'0,"0"-5"-1"15,0 0-91-15,4 7-78 16,-1-1 2-16,0 5-1 16,2-2 2-16,-1 1 0 0,-4-2-62 15,2-1-67-15,-4-7-29 16,2-1-7-16,0-12-2 15,-13 7 73-15</inkml:trace>
  <inkml:trace contextRef="#ctx0" brushRef="#br0" timeOffset="154922.9387">20968 2241 460 0,'4'10'166'16,"2"-1"-23"-16,8 1-131 15,7-3-14-15,3 2 0 16,7-5-1-16,3-4-43 15,4 0-93-15,-3-13-24 16,6 2-3-16,-2-11-4 0,5 6 80 16</inkml:trace>
  <inkml:trace contextRef="#ctx0" brushRef="#br0" timeOffset="155127.3186">21613 1987 425 0,'0'0'169'16,"0"12"-7"-16,0 3-143 16,-4 4-20-16,2 3-3 15,-2 4 4-15,4 0-3 16,-2 0 3-16,2-4-51 0,0-3-67 16,0 1-33-16,-8-11-18 15,8 1 0-15,0-10 60 16</inkml:trace>
  <inkml:trace contextRef="#ctx0" brushRef="#br0" timeOffset="155274.7392">21539 2174 346 0,'0'0'167'0,"10"8"-1"16,-1-1-83-16,5-1-87 16,1-1 1-16,4 0-1 15,1-5-27-15,7 0-88 16,2-2-33-16,2-9-12 15,3 4 0-15,0-11 43 0</inkml:trace>
  <inkml:trace contextRef="#ctx0" brushRef="#br0" timeOffset="155494.3741">22112 1954 399 0,'10'0'164'0,"-10"0"-13"15,2 16-113-15,-2 2-35 16,-8 5 3-16,1 5-3 16,-3 1 2-16,0 2-6 15,0 0-1-15,1-2-6 16,5-6-64-16,2-2-65 0,-2-10-29 16,8-2 2-1,-4-9-5-15,0 0 119 0</inkml:trace>
  <inkml:trace contextRef="#ctx0" brushRef="#br0" timeOffset="155683.2009">22020 2191 461 0,'5'14'163'16,"4"-6"-40"-16,5 0-126 16,6-3 1-16,4-5-1 15,7-3-1-15,1-5 3 16,1 0 1-16,2-4-1 15,-2-1-77-15,-6-2-79 16,1 8-6-16,-13-5-8 16,0 8 7-16,-9-7 164 15</inkml:trace>
  <inkml:trace contextRef="#ctx0" brushRef="#br0" timeOffset="156289.3256">23581 1769 424 0,'-3'-15'167'16,"-8"3"-39"-16,-6 7-119 16,0 8-1-16,-5 9 1 15,0 5-6-15,0 5-5 0,5 1-2 16,2 0-1-16,9-2 2 16,6-7-1-16,3-5 0 15,8-9-1-15,3-6 0 16,3-4 4-16,-1-4 2 15,2 2-3-15,-7 0-1 16,1 7 3-16,-12 5-1 16,9 15 0-16,-9 6 3 15,-6 10-4-15,2 6-1 16,-3 2 3-16,-2 3-2 16,0-4 1-16,3-5-1 15,-3-5 2-15,4-5-3 16,0-8-51-16,5-1-104 0,0-14-10 15,0 0-4-15,0 0 26 16,8-3 146-16</inkml:trace>
  <inkml:trace contextRef="#ctx0" brushRef="#br0" timeOffset="158080.9327">20213 3977 345 0,'0'0'155'0,"-11"-4"-52"0,11 4-20 16,0 0-17-16,0 0-21 16,9-7-47-16,-9 7-1 15,16-2 0-15,-6 2 2 16,7-4 1-16,2 4 0 15,8-2 0-15,6 2 0 16,6-4 0-16,9 0-1 16,3 0 1-16,5 1-1 15,-2-2 0-15,3 0 1 16,0 1-1-16,-1-2 0 0,-2 3-4 16,0 0 1-16,-1 0-1 15,-1 3 1-15,2-3-1 16,2 3 0-16,2 0-2 15,1 0 2-15,0 0 3 16,1-2 2-16,4 2-1 16,0-5 1-16,0 2-2 15,-2 0 2-15,0 1-1 16,-5-2 1-16,0 4-1 16,-5-4-1-16,-3 1 1 15,-4 3-1-15,-1-3 5 16,-1 0-2-16,-1-1 1 0,1 1-2 15,1 1 2-15,2-1-1 16,2 3 0-16,0-4 0 16,-1 4-3-16,-1 0 0 15,0 0 0-15,-1-2 1 16,-1 2-1-16,-2 0 1 16,-4 0-2-16,0 0 3 15,-2 0-3-15,-1-3 1 16,-5 3 2-16,-1 0-2 15,-1-5 0-15,-1 5 1 16,0-4 0-16,1 1 0 16,-4 0 1-16,1 1 0 15,-2-1-2-15,-2 3 2 0,-3-3-1 16,-3 3 0-16,-3 0-1 16,-2 0 2-1,-10 0-1-15,8 0 1 16,-8 0 2-16,0 0 2 0,0 0 0 15,0 0 2-15,0 0-1 16,0 0-1-16,-12 3-80 16,12-3-86-16,-26-2-6 15,8 2-5-15,-13-11 17 16,-6 4 156-16</inkml:trace>
  <inkml:trace contextRef="#ctx0" brushRef="#br0" timeOffset="158757.1659">20174 4106 335 0,'0'-14'164'0,"0"14"-17"16,0-8-47-16,0 8-53 15,0 0-43-15,0 0 0 0,3 11 0 16,-3-1-1-16,0 4-4 16,2 4 3-16,-2 4-3 15,0 3 1-15,0 4-3 16,0 1 0-16,-3 2-2 15,3 2 0-15,-4-2 4 16,4 0-3-16,-3-2 2 16,3-6-2-16,0-2 3 15,0-6-1-15,5-3 3 16,-2-5 0-16,-3-8 1 16,0 0-1-16,12 3-139 15,-8-13-20-15,4 2-8 0,-5-10-3 16,9 6 17-16</inkml:trace>
  <inkml:trace contextRef="#ctx0" brushRef="#br0" timeOffset="160697.2562">20146 4612 350 0,'8'-5'131'15,"3"-2"-18"-15,1-1-20 0,4 2-30 16,0-4-48-16,7 0-14 15,2-2 0-15,2-2-1 16,5 0 1-16,-1-1-1 16,4-2 2-16,2 3 1 15,-2 0 0-15,-2 0-2 16,2 3 2-16,-1-2-2 16,0 2 1-16,-1 0 0 15,-1-1-1-15,2 0-2 16,-1-3 2-16,-1 3-2 15,-1-2 2-15,-3 2-1 16,-1-2 0-16,-3 3 0 16,1-2 0-16,-1 1 1 0,0 0-6 15,2-2-1-15,2 1 2 16,-1-4 0-16,4 1-1 16,1 1 1-16,-1-2-4 15,3 1 3-15,-3-1 3 16,3 0 1-16,-1 1-1 15,-1 1 1-15,1 1-1 16,-2-1 1-16,-1 2 1 16,2 0-1-16,-1-1 2 15,0 2 0-15,1-1 0 16,-1 0-1-16,0-1 2 16,-1 0-1-16,3-1 0 15,-2 1-1-15,-1 0 0 0,-2 0-1 16,2 0 1-16,-2-1-1 15,3 3 1-15,1-3-1 16,-2 0 1-16,3 1 0 16,1 0 4-16,-2-1-1 15,-2 1 0-15,0 1 0 16,-2-1 0-16,-1 1 0 16,-3 0 1-16,0 1-2 15,0 0-3-15,1 1 1 16,0-1 0-16,0 1-1 15,0-2-2-15,1 3 2 16,-1-4-2-16,2 2 4 0,-2 0-4 16,-3-1 1-16,3 1-2 15,-2 0 3-15,1-1 1 16,0 1 1-16,0 1-1 16,-1 1-1-1,-1 0 2-15,0 0-1 0,-2 1 1 16,0-1-1-16,-3 0 0 15,0 1-1-15,-2 0 1 16,0-1-1-16,-2 2 0 16,2-1 0-16,-3 2 2 15,1 0-2-15,-2 1 1 16,2 0-1-16,-3-1 2 16,0 3-1-16,0-2 0 0,-2 2 0 15,1 0 0-15,-9 4-1 16,13-10 1-16,-13 10 0 15,15-10-1-15,-6 5 0 16,0 0 2-16,0 0-2 16,0-1 0-16,0 3 1 15,-9 3-1-15,14-7 0 16,-14 7 0-16,0 0 1 16,8-4-2-16,-8 4 0 15,0 0 1-15,0 0 0 16,0 0 0-16,0 0 0 15,0 0 1-15,0 0-1 16,0 0 1-16,0 0 0 16,0 0 0-16,0 0 0 0,0 0-1 15,5 8 0 1,-5-8 0-16,0 0 0 16,4 10 1-16,-4-10-1 0,0 0 1 15,5 11-1-15,-5-11 2 16,0 0-2-16,0 0 3 15,0 0-1-15,8 7-1 16,-8-7 0-16,0 0 0 16,0 0 1-16,0 0-2 15,0 0 1-15,0 0-1 16,0 0 1-16,0 0 0 16,3 11-1-16,-3-1 1 15,0 4 0-15,0 5-1 16,-3 4 2-16,3 3-1 15,-2 3 1-15,2 5-1 16,-3 3-2-16,3-3 2 0,-4 1-1 16,4-2 0-16,0-1 0 15,0-2 0-15,0-1-2 16,4-6 1-16,-1-2 1 16,-3-2 0-16,4-4 2 15,-4-1-3-15,3-2 2 16,-3-4 1-16,0-8 2 15,3 13 2-15,-3-13 1 16,0 0-51-16,0 12-107 16,0-12-11-16,0 0-7 15,-16-13-3-15,16 13 150 16</inkml:trace>
  <inkml:trace contextRef="#ctx0" brushRef="#br0" timeOffset="161973.1393">19299 4347 446 0,'-10'-4'167'0,"10"4"-15"16,0 0-79-16,0 0-75 16,0 0 0-16,14 0-1 15,-2 0 0-15,2 0-1 16,1 0 2-16,0 0 1 15,1 4 0-15,-2-2 1 0,-1-2 0 16,-6 4 0-16,-7-4 0 16,15 0-66-16,-15 0-68 15,10-4-25 1,-1-1 3-16,-4-5-6 0,6 2 19 16</inkml:trace>
  <inkml:trace contextRef="#ctx0" brushRef="#br0" timeOffset="162625.705">19716 4250 333 0,'0'0'152'16,"-2"-10"-19"-16,2 10-34 15,-4-10-27-15,4 10-47 0,-4-10-24 16,4 10-1-16,0 0 1 16,-7-8 0-16,7 8 0 15,0 0 1 1,-12-5 0-16,12 5 1 0,-14 0-2 16,3 0 1-16,0 3-2 15,-3 2 0-15,2 4-1 16,-2 3 0-16,3-1-1 15,2 3 0-15,2-1 1 16,5-1 1-16,2-4 2 16,0-8 0-16,10 7 0 15,2-10 0-15,1-2 0 16,-1-2-2-16,1-1 2 0,-1 1-3 16,-4 0-2-1,-8 7 0-15,13 0 1 16,-13 9-2-16,0 5 1 15,-2 8-1-15,-4 4 1 0,-1 6 0 16,-2 4 3-16,2-1-2 16,-2-2 3-16,1-4 0 15,2-2 1-15,1-8 0 16,1-5 3-16,4-14-41 16,0 10-102-16,0-18-19 15,7-4-7-15,-3-11-2 16,10-3 11-16</inkml:trace>
  <inkml:trace contextRef="#ctx0" brushRef="#br0" timeOffset="162921.2089">19830 4149 519 0,'0'0'163'0,"-8"13"-15"15,2 0-146-15,2 5-3 16,-2 3 4-16,0 1-5 16,3 0-2-16,-2-2 1 15,5-4 0-15,0-2 1 0,9-5 0 16,2-3 3 0,2-6-1-16,4 0 1 15,2-4 1-15,3 0 0 16,-1-3-5-16,-1 1-66 0,-3 0-74 15,-2 6-27-15,-15 0 3 16,12 0-2-16,-12 0 66 16</inkml:trace>
  <inkml:trace contextRef="#ctx0" brushRef="#br0" timeOffset="163191.563">19496 4511 393 0,'0'0'165'0,"0"0"-8"16,0 0-62-16,13 0-79 16,5 0-16-16,8-2 2 15,5-3 1-15,5-1-2 16,5-2 1-16,3-1-1 15,0-1-1-15,-4 1-47 16,-3 2-79-16,-5 3-32 16,-13-1-10-16,-4 8-1 15,-15-3 2-15</inkml:trace>
  <inkml:trace contextRef="#ctx0" brushRef="#br0" timeOffset="163550.9441">19641 4543 350 0,'0'0'165'15,"0"0"-20"-15,15 0-57 0,-4 0-48 16,-1 6-24-16,0 2-17 16,-1 3 0-16,-7 5 1 15,-2 2-3-15,-5 3 4 16,-3 1-2-16,-2 0 4 15,1 0-3-15,1-5 3 16,2-2-2-16,6-4 3 16,0-11 0-16,14 10 0 15,-3-10 0-15,4 0 0 0,2-5 0 16,1 2 0 0,-1-2-3-16,1 1 0 0,-5 0 0 15,1 2-1 1,-3 2 0-16,-2-3-2 0,-9 3-90 15,10-3-69-15,-10 3-2 16,10-7-8-16,-2 3 0 16,-1-11 94-16</inkml:trace>
  <inkml:trace contextRef="#ctx0" brushRef="#br0" timeOffset="164230.9342">23228 3236 459 0,'0'0'155'0,"0"0"-41"16,0 17-86-16,-6 0-28 15,4 6-1-15,-2 3 2 16,0 2-2-16,-1 1 3 16,0 0-2-16,2-5 2 15,-1-4-29-15,1-4-94 16,3-16-32-16,-5 9-14 16,5-9 1-16,-10-14 41 15</inkml:trace>
  <inkml:trace contextRef="#ctx0" brushRef="#br0" timeOffset="164386.9592">23123 3361 421 0,'-6'-9'169'0,"6"9"-14"15,0 0-132-15,16-9-24 16,-2 6 0-16,6-2 0 16,4 0-69-16,1 0-76 15,10 5-16-15,-2-6-3 16,4 6-3-16,-4-6 114 15</inkml:trace>
  <inkml:trace contextRef="#ctx0" brushRef="#br0" timeOffset="164725.2942">23509 3275 430 0,'-8'-5'166'0,"-8"-2"-18"15,1 5-144 1,-1 2-3-16,2 5 0 0,-1 2-2 15,5 4-1-15,2-1-1 16,3 5 0-16,5-3 3 16,0-2-3-16,0-10 1 15,13 12 1-15,-3-12 0 16,0 0 1-16,0-4 0 16,0-1-1-16,-10 5-2 15,15-4 2-15,-15 4 0 0,6 11-1 16,-6 3 2-1,-2 9-1-15,-3 1 1 0,-2 5 1 16,0-1 0 0,2-1-1-16,-1-2 1 15,2-8-1-15,0-5-103 0,4-12-46 16,0 0-12-16,8-26 0 16,3 3 7-16</inkml:trace>
  <inkml:trace contextRef="#ctx0" brushRef="#br0" timeOffset="165053.8297">23616 3151 448 0,'0'0'163'0,"-8"5"-36"16,3 6-124 0,0 4-3-16,1 2 1 15,-1 2-8-15,5 1 3 0,0-3 1 16,0-1 0-16,0-1 0 15,0-4 0-15,8-2 5 16,-8-9-5-16,8 14 7 16,-8-14-5-16,14 7 4 15,-14-7-4-15,17 6 5 16,-8-6-4-16,1 3-1 16,2-3 1-16,-1 0-1 15,4 0 1-15,0-5 0 16,0 3 1-16,-1-2 0 15,0 4-46-15,-3 0-95 16,-11 0-24-16,9 0-3 16,-9 0-2-16,-10 5 127 0</inkml:trace>
  <inkml:trace contextRef="#ctx0" brushRef="#br0" timeOffset="165945.0325">23273 3569 367 0,'-9'0'168'0,"9"0"-24"16,14-4-89-1,3 4-56-15,4-3-3 0,9 3 0 16,5-3 1 0,7 3 3-16,5-5 1 0,4 1-3 15,1 1 1-15,-1 0-1 16,-2-2 2-16,-7 2 0 15,-6-1 0-15,-9 1-2 16,-13 3-93-16,-14 0-50 16,0 0-19-16,-10 0 4 15,-6 5 8-15</inkml:trace>
  <inkml:trace contextRef="#ctx0" brushRef="#br0" timeOffset="166416.0478">23390 3704 467 0,'0'0'167'0,"0"0"-45"16,0 0-122-16,14-6-3 15,-2 6 2-15,4 0-2 16,2 0-2-16,-3 3 3 16,1 5-1-16,-2 2 2 15,-8 5 1-15,-6 4 1 16,-5 1-2-16,-5 2 5 16,-5 1-1-16,-1 0-1 0,1-3-2 15,0-1-2-15,5-3 0 16,4-5 0-1,6-1 0-15,0-10-1 16,6 12 0-16,5-12 2 0,3 0 0 16,0 0 1-16,-1-4 0 15,1 0-1-15,0 0-1 16,-3 0 1-16,-1 2-1 16,-10 2 0-16,13-4 0 15,-13 4 0-15,0 0 2 16,8 0-1-16,-8 0-103 15,0 0-59-15,0 0-1 16,0 0-6-16,3-13 53 0</inkml:trace>
  <inkml:trace contextRef="#ctx0" brushRef="#br0" timeOffset="167270.2513">20184 4596 385 0,'0'-8'169'0,"0"8"-18"15,0 0-68-15,0 0-81 0,0 0-1 16,0 8-1-16,0-8 1 15,0 0-2-15,0 11-1 16,0-11-1 0,0 0-1-16,0 0 2 0,0 0 2 15,0 0 2-15,0 0 2 16,3 8 0-16,-3-8-2 16,0 0 1-16,-6 10-82 15,6-10-79-15,10 7-10 16,1-12-2-16,13 3-7 15,3-14 134-15</inkml:trace>
  <inkml:trace contextRef="#ctx0" brushRef="#br0" timeOffset="169493.3427">24202 3288 401 0,'0'0'115'0,"0"0"-17"15,0 0-28-15,7-5-57 16,-7 5-15-16,13 0 0 16,-13 0-1-16,11 0 1 15,-11 0 1-15,10 10 1 16,-6-2-1-16,-4 3 0 15,4 4 0-15,-4 5-1 16,6 4 1-16,-4 2 1 0,1 1 0 16,-1 2 2-1,-2 0-2-15,0 0 4 16,-5-1 2-16,2 0-1 0,-4-3 2 16,0 1-4-16,1-1-1 15,3-1-3-15,3-2 3 16,1-1-4-16,8-5 0 15,1-2 0-15,1-3 1 16,2-3 2-16,-3-4 2 16,1-4 0-16,4 0 0 15,0-6-1-15,-2 2-1 16,-1-1-1-16,-4 0-1 16,2 1 0-16,-10 4 1 0,10-4 0 15,-10 4 0-15,0 0 0 16,0 0 0-16,-8 6 0 15,8-6 0-15,0 0-2 16,-6 10-1-16,6-10 1 16,0 0-1-16,0 8 2 15,0-8 0-15,0 0 1 16,0 0 1-16,0 0-1 16,0 0-1-16,-4 8 1 15,4-8-1-15,0 0 1 16,0 0 0-16,0 10 1 15,0-10 0-15,0 0 1 16,0 0-1-16,0 0 0 0,0 9 0 16,0-9-1-16,0 0-1 15,0 0 1-15,0 0 0 16,0 0 0-16,0 0 1 16,-10 10 0-16,10-10 1 15,-7 8 1-15,7-8-2 16,-9 11 0-16,5-3-1 15,-3 2 0-15,2 2 1 16,-4 4-1-16,2 2 0 16,-4 4 0-16,1 3 0 15,-2 1 0-15,-1 3 0 16,5 2 1-16,0 0 0 0,1 2-1 16,2 1 1-16,-2 0-1 15,5 1 2-15,2-1-1 16,-3-1 2-1,-2-1-3-15,0 0 0 0,4-3 1 16,1 1-1-16,-4-2 1 16,4-1-1-16,0-1 0 15,0-3 2-15,0 0 0 16,-5-2 0-16,3-3 1 16,-3-3 1-16,1-1 1 15,-5-4 0-15,3-2-1 16,-3-3 0-16,-1-5-6 15,-1 0 6-15,-3 0-8 0,2-3 1 16,-5-1-1-16,2 0-1 16,-1 1 0-16,2 0-1 15,-1-1 6 1,4 4-6-16,1-4 6 0,10 4-2 16,-14-6 1-16,14 6-1 15,0 0 0-15,-10-7 2 16,10 7-1-16,0 0 1 15,0 0 0-15,0 0 0 16,0 0 0-16,0 0-1 16,0 0 1-16,0 0-1 15,0 0 2-15,0 0-1 16,0 0 1-16,4-12-140 16,-4 12-24-16,0-8-5 15,0 8-4-15,0-13 93 16</inkml:trace>
  <inkml:trace contextRef="#ctx0" brushRef="#br0" timeOffset="172361.9687">24853 3827 355 0,'0'0'123'0,"15"-37"-27"15,-15 37-15 1,0 0-13-16,0-44-43 0,0 44-24 15,0 0-1-15,-3-44-1 16,3 44 0-16,0 0-1 16,0 0 2-16,-25-39 1 15,25 39 0-15,0 0 1 16,-42 6 0-16,42-6 1 16,-36 22 1-16,36-22 0 15,0 0-1-15,-39 48 1 16,39-48-1-16,0 0 0 15,0 0-1-15,3 40 1 16,-3-40-2-16,0 0 0 16,38-6 0-16,-38 6-1 15,0 0 0-15,39-24-1 0,-39 24-1 16,0 0-1-16,0 0 0 16,0 0 0-16,0 0 0 15,0 0 1-15,0 0 0 16,13 63 1-16,-13-63 0 15,-17 66 3-15,17-66-1 16,-12 68 1-16,12-68-3 16,-9 56 3-16,9-56-1 15,-8 37 1-15,8-37-4 16,0 0-95-16,0 0-50 16,0 0-16-16,0 0-1 15,0 0-6-15</inkml:trace>
  <inkml:trace contextRef="#ctx0" brushRef="#br0" timeOffset="172921.4515">25001 3699 404 0,'0'0'142'16,"0"0"-49"-16,0 0-31 15,0 0-58-15,0 0-1 16,-6 45 1-16,6-45-2 16,-14 46 1-16,14-46-1 15,-14 44 1-15,14-44 0 0,-9 37 1 16,9-37-1-16,0 0 2 15,0 0-4 1,0 0 1-16,0 0-2 0,49 23-2 16,-49-23-1-16,39-10-2 15,-39 10-1-15,37-8-2 16,-37 8 14-16,0 0 0 16,0 0 2-16,0 0 1 15,0 0 2-15,0 0 0 16,0 0 3-16,0 0-1 15,0 0-153-15,0 0-31 16,0 0-5-16,0 0-2 16,0 0 49-16</inkml:trace>
  <inkml:trace contextRef="#ctx0" brushRef="#br0" timeOffset="175105.5769">23172 1768 186 0,'-15'-18'120'16,"5"7"-15"-16,0-1-14 16,-3-4-14-16,1 0-8 15,-5-3-12-15,0 1-19 0,-5-3-20 16,-4 3-14-16,-5-2 2 16,-5 1-1-16,-5 1 0 15,-2 2 1-15,-1 1-2 16,-2 3 0-16,-1 0-1 15,-2 3 0-15,2 2-1 16,-3 1-1-16,1 1 1 16,-7 1-1-16,-2 0 1 15,-4 0-1-15,-2 0 0 16,-1 4 2-16,0-4-1 16,1 4 0-16,0 0-1 15,3 0 0-15,2 2 0 16,1 2 0-16,2 0-1 15,1 0 0-15,-3 1 0 16,-1 0 0-16,0-3 1 0,3 2 0 16,-1-1-1-16,3 0 2 15,2 1-1-15,3-1-1 16,3 4 1-16,2-2-1 16,3 3 0-16,-2 2 0 15,0 0 1-15,-2 1 0 16,0-1 0-16,0 4 2 15,0-2-1-15,-2 3 0 16,1 1 0-16,0 1 0 16,1 3-2-16,2 0 2 0,1 3-1 15,-2-2 1-15,6 2 0 16,-1 0 1 0,4-2-1-16,3 0 1 0,3-1-2 15,3 3 1 1,1-3-1-16,1 2-1 0,3-3-1 15,-1 1 1-15,2 0-1 16,0-1 3-16,2 1 2 16,2 1-4-16,4-2 2 15,3 0-3-15,2 1 3 16,3 0-4-16,4-1 1 16,0 0-4-16,4 0 0 15,1-4 2-15,4 3-3 0,1-2 3 16,2 0-2-16,3-1 2 15,2-1 0-15,0-1 0 16,2-2 1 0,-1-1 1-16,2 0 0 0,2-1 0 15,3-1-1-15,5-1 0 16,5 1-2-16,4 0 1 16,8-1 0-16,6-1 0 15,4 0-1-15,4 0 1 16,1 0 0-16,3-1 1 15,2-1 0-15,0 0 1 16,0 1-1-16,0-1 1 16,0 1 0-16,-2-1 0 0,4 0-1 15,-4-2 2-15,4-2-1 16,0 0 1 0,1-3 0-16,3 0-1 15,-2-2-1-15,4 1 2 0,-3 0-1 16,-1 0 1-16,-1 1-2 15,-1 1 1-15,-4-1 0 16,2-1 1-16,-1-1 0 16,0-1 0-16,2-3-1 15,1-4 0-15,3-3 1 16,0-2-2-16,-2-3 1 16,-2-2-1-16,-2-4 1 15,-5 0-3-15,-2-2 3 16,-9-3 4-16,-5 0-4 15,-8 1 4-15,-6-1-2 16,-8 2 4-16,-8 0-3 16,-5 1 5-16,-6-1-4 0,-4 1-2 15,-2 1 1-15,-3 1-111 16,-2-4-57-16,5 4-7 16,-9-7-6-16,2 3 17 15</inkml:trace>
  <inkml:trace contextRef="#ctx0" brushRef="#br0" timeOffset="176186.538">21148 869 174 0,'0'0'100'15,"0"0"2"-15,0 0-13 16,0 0 1-16,0 0-18 0,57 19 3 16,-57-19-21-16,54 12-16 15,-54-12-23-15,69 11-9 16,-33-6-3-16,2 0-3 16,0-5-11-16,-38 0 9 15,62 5 3-15,-62-5-2 16,40 0 2-16,-40 0-13 15,0 0-13-15,0 0-93 16,0 0-44-16,0 0-6 16,0 0-3-16,0 0 21 15</inkml:trace>
  <inkml:trace contextRef="#ctx0" brushRef="#br0" timeOffset="176894.0202">21150 863 131 0,'0'0'106'16,"0"0"-12"-16,0 0-2 15,0 0-8-15,0 0-9 16,0 0-18-16,0 0-13 0,0 0 7 16,0 0-2-16,0 0-17 15,0 0-19-15,0 0-21 16,0 0 10 0,0 0 1-16,0 0-1 0,0 0 0 15,0 0-1-15,0 0 0 16,0 0 0-16,0 0 10 15,0 0 1-15,0 0-1 16,0 0-22-16,0 0-4 16,0 0 15-16,0 0-1 15,51-8-13-15,-51 8 14 16,36 33-13-16,-36-33 13 16,38 48 0-16,-27-15 6 0,-4 3-16 15,-7 6 4-15,-9-2 11 16,-7 4-11-16,-5-4 11 15,-2 4-11 1,-3-6 10-16,3-5-5 0,2-6 3 16,7-6-4-16,4-4 0 15,5-4-2-15,5-13 2 16,6 10-2-16,5-10 0 16,3 0 2-16,5-2-1 15,2-2 1-15,4 0 1 16,3 0 2-16,-1 1-1 15,2 0 1-15,-4 3 1 16,-1 0 0-16,-4 0 0 0,-6 0 1 16,-3 5 0-16,-11-5 0 15,10 8-1-15,-10-8 0 16,0 8 0-16,0-8 0 16,-4 9-1-16,4-9-43 15,0 9-104-15,0-9-27 16,0 0-1-16,0 0-10 15,0 0 98-15</inkml:trace>
  <inkml:trace contextRef="#ctx0" brushRef="#br0" timeOffset="177629.3336">21861 1062 260 0,'4'-37'111'16,"-4"37"-3"-16,0-36-4 16,0 36-7-16,0 0-23 15,-16-43-23-15,16 43-42 16,0 0-6-16,-47-5-1 15,30 15-10-15,-3 9 5 0,1 10-7 16,0 3 6-16,5-1-4 16,3 6 11-16,6-3-2 15,5-3-7-15,0-6 6 16,9-4 0-16,2-7 1 16,4-5-1-16,0-5-1 15,4-7 2-15,-3-2-1 16,-1-2-11-16,3 0 11 15,-7-4-12-15,0 0-9 16,-2 3 9-16,-9 8-6 16,0 0 7-16,5 15-7 15,-5 5 5-15,-10 6 7 16,0 1 6-16,5 1 0 0,-5-2 0 16,0 14 17-16,1 1 3 15,1-2-5-15,-1-6 2 16,1-7-2-16</inkml:trace>
  <inkml:trace contextRef="#ctx0" brushRef="#br0" timeOffset="178141.3026">22085 924 338 0,'0'0'118'15,"10"-10"5"-15,-10 37-45 16,-6 10-8-16,2 4-6 15,-3 6-49-15,1 2-23 16,-2 3 1-16,1-5 9 16,2 0-9-16,0-15 8 15,5-3-2-15,0-10 1 0,7-5-1 16,3-8 0-16,4-6-1 16,2 0 0-1,3 0 1-15,1 0 1 16,1 0 0-16,-1 0 1 0,1 0-1 15,-7 5 2-15,0-1-1 16,-4 0 1-16,-10-4-1 16,14 6 1-16,-14-6-1 15,0 0 0-15,0 0 1 16,0 0-1-16,6 9 0 16,-6-9 0-16,0 0-42 15,0 15-95-15,0-15-36 16,-5 11-1-16,5-11-8 15,0 0 89-15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5.49207" units="1/cm"/>
          <inkml:channelProperty channel="Y" name="resolution" value="2107.20264" units="1/cm"/>
          <inkml:channelProperty channel="F" name="resolution" value="6.57793E-7" units="1/dev"/>
          <inkml:channelProperty channel="T" name="resolution" value="1" units="1/dev"/>
        </inkml:channelProperties>
      </inkml:inkSource>
      <inkml:timestamp xml:id="ts0" timeString="2022-05-03T07:46:46.2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9">
        <inkml:traceFormat>
          <inkml:channel name="X" type="integer" max="2786" units="cm"/>
          <inkml:channel name="Y" type="integer" max="1579" units="cm"/>
          <inkml:channel name="T" type="integer" max="2.14748E9" units="dev"/>
        </inkml:traceFormat>
        <inkml:channelProperties>
          <inkml:channelProperty channel="X" name="resolution" value="101.08853" units="1/cm"/>
          <inkml:channelProperty channel="Y" name="resolution" value="101.93674" units="1/cm"/>
          <inkml:channelProperty channel="T" name="resolution" value="1" units="1/dev"/>
        </inkml:channelProperties>
      </inkml:inkSource>
    </inkml:context>
  </inkml:definitions>
  <inkml:trace contextRef="#ctx0" brushRef="#br0">16174 3588 255 0,'0'0'117'0,"0"0"-11"15,0 0-5-15,0 0-9 16,0 0-10-16,0 0-23 16,0 0-23-16,0 0-34 15,0 0-1-15,8 10 3 16,-8-10-4-16,5 9 4 0,-5-9-4 16,4 13 3-1,-4-13-4-15,2 12 4 16,-2-12-3-16,5 15 0 0,-5-5-1 15,5 0 1-15,-5 4 0 16,3 3 0-16,-3 2 1 16,0 4-2-16,0 1 2 15,0 2-1-15,2 3 0 16,-2 2-2-16,0-1 2 16,0 1-2-16,0-2 2 15,3 3-2-15,-3-1 2 16,0 1 6-16,0 3-3 15,-3 1 3-15,3 0-2 16,-5 2 1-16,3 2-3 16,-2-2 2-16,0 2-2 15,0-4-5-15,2 1 2 0,-2-4 0 16,4 0 0-16,-1-4-1 16,1-1 2-16,0-1-2 15,0 1 2-15,4-2-1 16,-4 0-2-16,0 0 3 15,2 0-3-15,-2 1 2 16,0 0-1-16,-2 0 1 16,2 0-1-16,-5 1 1 0,2 0 0 15,3 1-1 1,-5-1 1-16,5 0-1 16,-2-1 2-16,2 0-2 15,-4-1 2-15,4-2-2 0,-4 1 1 16,-1 0 0-16,4 0 1 15,-3 0 3-15,-1 0-2 16,1 0 2-16,1 1-1 16,-1 0 1-1,1 4-2-15,0-2 2 0,-1 2-2 16,0 3-3-16,0-1 2 16,-1 2-2-16,4-1 2 15,-4-1-1-15,5-1 1 16,-5-1 0-16,5-2 0 15,0 3-2-15,0-1-1 16,0 1 1-16,0 0-2 16,0 2 1-16,0-1 0 0,0 1 1 15,-3 0-2-15,3-5 2 16,0-1 2-16,-2-1-2 16,2 0 2-16,0-2-1 15,0 1 1-15,0 1-1 16,0-1 2-16,0 1-3 15,0 0 3-15,4 3 3 16,-4-2-2-16,0 2 2 16,0-1-2-16,0 1 4 15,0 1-3-15,-3 0 2 16,3 1-1-16,0-2-5 16,0-1 2-16,0 0-1 15,0-1 1-15,0-2-1 0,0 1 1 16,0-3-2-16,3 0 2 15,-3 0 0-15,0 0 0 16,0 2-14-16,0-2-4 16,-4 0 3-16,4-1-3 15,-4-1 4-15,4-1-4 16,0-1 3-16,0-2-2 16,0-2 16-16,0-1 2 15,-1 0-2-15,1 0 1 16,0 1-1-16,-4-1 2 15,4 0-2-15,-2 0 0 16,2-1 0-16,-4 1 0 16,4-3 0-16,0-1 1 15,-4-1-1-15,4-9 0 16,0 13 1-16,0-13 0 16,0 0 0-16,0 0 1 0,0 0 0 15,0 0 0-15,0 0-1 16,0 0-15-16,-2-12-128 15,2 2-22-15,-3-11-8 16,3-2 0-16,-5-14 70 16</inkml:trace>
  <inkml:trace contextRef="#ctx0" brushRef="#br0" timeOffset="1099.543">15950 3478 370 0,'0'0'151'0,"-7"-8"-34"16,7 8-18-16,0 0-22 15,0 0-28-15,-3-8-36 16,3 8-12-16,0 0-2 16,0 0 1-16,11 0 0 15,-2 0 0-15,0 4-1 16,4 0 0-16,4 2 0 16,1 1 1-16,3 3 0 15,0 1-1-15,3 1 0 16,-3 0 0-16,-1 0-1 15,-2-1 1-15,-3-1-2 16,-6-2 1-16,-9-8 0 16,8 11 1-16,-8-11 0 15,-5 9 0-15,5-9 0 16,-16 6 1-16,4-2 0 16,-1 1 0-16,-2 0 4 0,-2 2-4 15,-1 0 3-15,-2 2-3 16,-1-1 4-16,-1 6-4 15,2-1 3-15,-1 1-2 16,1 1-2-16,1-2 1 16,4 1-1-16,1-3 2 15,4-1-1-15,1-3 2 16,9-7 1-16,-8 8 1 16,8-8 0-16,0 0-38 0,0-13-101 15,0 13-30 1,10-17-6-16,-3 8 0 15,-3-5-6-15</inkml:trace>
  <inkml:trace contextRef="#ctx0" brushRef="#br0" timeOffset="1764.8466">15821 3331 334 0,'0'-8'164'16,"0"0"-18"-16,0 8-40 16,0 0-25-16,0 0-33 15,0 0-48-15,0 8 0 16,0 8 0-16,0 4-1 16,0 5 1-16,0 4 0 15,4 4 0-15,-4 4-1 16,0 3-1-16,2-1 1 15,-2 0-2-15,4-2 3 16,0-1-4-16,0-3 5 16,-4-2-5-16,5-6 4 15,-5-2 0-15,0-3-2 16,0-5 1-16,0-2-1 0,-3-4 2 16,3-9-1-16,-5 12 4 15,5-12-3-15,0 0 4 16,0 0 0-16,0 0-1 15,0 0-109-15,0 0-58 16,0-17-6-16,0 17-3 16,0-16-8-16,0 16 103 15</inkml:trace>
  <inkml:trace contextRef="#ctx0" brushRef="#br0" timeOffset="2846.0137">15902 6876 401 0,'0'0'145'0,"0"0"-39"16,0 0-24-16,0 0-39 16,0 0-41-16,0 0-1 15,0 0-1-15,16 3 0 16,-3 4 0-16,4 0 0 16,4 2 0-16,0 3 0 15,4 2 0-15,-1 1 0 16,0-1 0-16,-3 2-1 15,-5-3 0-15,-3-2 0 16,-4-1 0-16,-9-10 0 16,5 13 0-16,-5-13 0 15,-13 2 1-15,2-2 1 16,-3 0 0-16,-1 0-1 0,-4 4 0 16,1-1 0-16,-2 1 0 15,0 3 1-15,-1 1-2 16,3 2 1-16,-1 0-1 15,4 0 2-15,0 1-2 16,0-1 5-16,2 0-4 16,3-2 3-16,10-8-3 15,-15 13 5-15,15-13-4 16,-7 6 4-16,7-6-2 16,0 0-2-16,0 0-82 15,0 0-57-15,0 0-18 16,2-10-17-16,-2 1 4 15,0 9 90-15</inkml:trace>
  <inkml:trace contextRef="#ctx0" brushRef="#br0" timeOffset="3313.3129">15831 6813 401 0,'0'0'131'0,"-5"-10"-21"0,5 10-21 16,0 0-37-16,0 0-34 15,-9-3-17-15,9 3-1 16,0 16 0-16,0 1-1 16,3 1 2-16,1 9-2 15,-4 4 3-15,6 4-6 16,-5 4 6-16,-1 2-3 16,0 1-4-16,4 1 2 15,-4-1-1-15,0-4 0 16,0-1-1-16,-4-7 6 15,4-3-5-15,-5-4 2 0,5-5 3 16,0-5 0-16,-2-5 1 16,2-8 1-1,0 10-1-15,0-10-2 16,0 0-123-16,0-10-43 0,0 10-3 16,6-19-7-16,0 10 27 15</inkml:trace>
  <inkml:trace contextRef="#ctx0" brushRef="#br0" timeOffset="5593.9105">16486 3655 378 0,'0'0'141'0,"0"0"-28"16,0 0-13-16,-6-9-22 15,6 9-26-15,0 0-48 0,13-4-3 16,-2 2-1-16,4-2-4 16,5 2 4-16,5 2 0 15,4-4-1-15,3 4 0 16,2 0 0-16,1 0-1 16,0 0 1-16,-2 5 2 15,-2-5-2-15,-4 3-1 16,-3-3 1-16,-3 2-1 15,-4-2 1-15,-3 0 0 16,-3 0 0-16,-2 0 1 16,-9 0-1-16,10-3 1 15,-10 3-1-15,0 0 1 16,0 0-1-16,0 0 1 0,0 0 0 16,0 0-1-16,0 0 1 15,0 0-1-15,0 0 2 16,0 0-1-16,0 0 1 15,0 0-1-15,0 0 0 16,0 0 1-16,0 0-1 16,0 0 1-16,8 8-1 15,-8-8-1-15,3 12 1 16,-3-3-1-16,4 1 1 16,-4 3 0-16,4 3 1 15,-4 0-1-15,3 3 0 16,-3 2 0-16,3 3 1 0,-3 3-2 15,0-1 1-15,0 4-1 16,0 0 1 0,0-1-3-16,0 2 3 0,0 1-2 15,0 1 3-15,0-2 5 16,0 1-2-16,1 1 3 16,-1 0-2-16,0 0 1 15,0 2-2-15,0-2 2 16,4-2-3-16,-4 2-6 15,2-1 3-15,1 2-4 16,-3-3 4-16,5 0-3 16,-5 0 2-16,2 2-2 15,-2 3-3-15,0 2 1 0,0 1 0 16,-2 3 1 0,2 2-1-16,0 2 1 15,0 2 0-15,2-3 0 16,5 2 5-16,-2-1-4 0,1-1 4 15,0 1 5-15,0-1 1 16,-3 0 0-16,-1-2 0 16,-2 2 0-16,3-2-1 15,-3 2 1-15,-3-1-2 16,1-2-7-16,-1 1 1 16,0-3-1-16,-1 0 2 15,-1-1-5-15,0 0-1 16,0-3 2-16,0-2-2 15,0-3 1-15,0 1-2 0,1-3 2 16,1-1-3 0,3-2 6-16,-4-1 1 15,4 2 0-15,0 0 1 0,-3 1-1 16,3 1 3-16,0-1-2 16,-3 3 1-16,3-2-1 15,0 3 1-15,-3 0 0 16,3 1-2-16,0 0 1 15,-4 0-2-15,4 0 2 16,0 1-3-16,-2-1 4 16,2 0-2-16,-3-3 1 15,3-2 3-15,-2 0-2 16,2-2 0-16,0 0-1 16,-3-3 2-16,3 0-3 15,0-2 1-15,0-1-1 16,0 1 1-16,0-2-1 0,-3-3 1 15,3 1-9-15,-3-1 10 16,3-2-9-16,-4 0-3 16,4-1 2-16,-2 1-2 15,2-4 2-15,-3 3-3 16,3-1 12-16,-5-2-12 16,5 0 12-16,-4-2 0 15,4 0 0-15,0-8 0 16,-6 13 0-16,6-13 0 15,-3 13-1-15,3-13 2 16,-3 15-1-16,3-15 1 16,-3 15-1-16,3-15 1 15,-2 14 2-15,2-14 2 0,0 0 1 16,0 0-3-16,0 0 0 16,0-17-60-16,0 4-86 15,4 3-20-15,-4-4-8 16,0 14-2-16,0-18 108 15</inkml:trace>
  <inkml:trace contextRef="#ctx0" brushRef="#br0" timeOffset="6321.3493">16301 6935 438 0,'0'0'153'0,"0"0"-44"15,0 0-52-15,0 0-40 16,21-4-17-16,-2 2 0 16,7-1 0-16,4 3 0 15,8-4-1-15,2 4 1 16,1 0-1-16,2 0 0 15,-3 0 2-15,-5 4-1 16,-2-4 1-16,-7 4-1 16,-6-4 1-16,-4 4 0 15,-4-4 0-15,-4 0 0 16,-8 0-54-16,0 0-76 16,0 0-32-16,0-10-7 15,-8 3-4-15,8 7 78 0</inkml:trace>
  <inkml:trace contextRef="#ctx0" brushRef="#br0" timeOffset="6652.8516">16444 6826 445 0,'-17'0'166'0,"17"0"-17"15,-17 14-145-15,4-1-6 16,2-2 3-16,1 4-2 16,0 0 3-16,4 0-2 0,-3-2 2 15,8 0-2-15,1-1 1 16,2-2 0-16,7 3 0 16,0-3 1-16,5-2 0 15,-2 1-1-15,7-2 0 16,-3-2 0-16,3 0 0 15,-4-1 1-15,-1-4-2 16,-4 0-45-16,0 3-102 16,-10-3-20-16,12-10-5 15,-12-4-4-15,10 3 104 16</inkml:trace>
  <inkml:trace contextRef="#ctx0" brushRef="#br0" timeOffset="7440.7751">16535 3618 374 0,'4'-8'164'16,"-4"8"-13"-16,-8-11-51 15,8 11-35-15,-11-4-64 16,1 4-1-16,-1 0-1 15,-3 8 1-15,-1-4 2 16,0 4-2-16,0 0 2 0,-1 2-3 16,2-1 4-16,0 0-4 15,7-2 4 1,7-7-2-16,-12 13-1 16,12-13 1-16,0 8 0 0,0-8 1 15,15 9-2-15,-2-5 0 16,-1 1 0-16,2 0 0 15,1 1-1-15,-1 0 1 16,-2 0 0-16,1-1 0 16,-3 1 1-16,-10-6 1 15,14 9-1-15,-14-9-93 16,0 0-71-16,15 14-5 16,-15-14-5-16,12 8-2 15,-12-8 76-15</inkml:trace>
  <inkml:trace contextRef="#ctx0" brushRef="#br0" timeOffset="7998.1514">16412 4448 456 0,'-8'0'162'16,"8"0"-31"-16,0 0-46 15,0 0-25-15,8-6-57 16,6 4-3-16,1 2 0 0,10-5 0 16,4 1-1-16,9 0-1 15,3 1 0-15,5-1 1 16,2 0 0 0,-2 0 1-16,-2-1 0 0,-3 2 0 15,-4 3 1-15,-10-4-3 16,-8 4-70-16,-7 0-69 15,-12 0-20-15,0 0-7 16,-7 9-2-16,-13-9-2 16</inkml:trace>
  <inkml:trace contextRef="#ctx0" brushRef="#br0" timeOffset="8312.7836">16486 4354 531 0,'0'0'163'0,"-15"0"-39"16,5 9-76-16,0 3-38 16,-2 3-10-16,-3 1 0 15,1 3 0-15,0-2 1 16,4 0 1-16,0-1 0 15,6-3-1-15,4-3 0 0,4-2 1 16,6-1 0-16,0-3 0 16,6 0 1-16,3-2 0 15,1-2-33 1,3 3-113-16,2 2-24 0,-4-5-3 16,8 9-5-16,-3-9-1 15</inkml:trace>
  <inkml:trace contextRef="#ctx0" brushRef="#br0" timeOffset="8921.6639">16391 5132 378 0,'-11'0'162'0,"11"0"-28"16,0 0-29-16,0 0-34 15,0 0-62-15,9-3-8 16,3 3-4-16,3 0 3 16,5 3-1-16,5-3 1 15,7 3 0-15,6-1-1 16,5-2 0-16,3 4 1 15,-1-1 0-15,-1 0-1 0,-2-3 2 16,-4 5 0-16,-7-5-1 16,-7 2-13-16,-6-2-99 15,-18 0-37-15,12-2-16 16,-21-4-2-16,0 4-4 16</inkml:trace>
  <inkml:trace contextRef="#ctx0" brushRef="#br0" timeOffset="9213.7281">16437 5071 455 0,'-16'2'166'16,"1"6"-30"-16,-1 1-56 0,-2 1-55 15,3 1-22-15,0 2-1 16,3-3 1-16,3 0-1 16,5 0-2-16,4-2 5 15,4 0-5-15,5-3 5 16,2 2-5-16,5-2 6 16,4 0-29-16,4-2-113 15,6 4-26-15,-1-3-11 16,7 5 1-16,-6-6-7 0</inkml:trace>
  <inkml:trace contextRef="#ctx0" brushRef="#br0" timeOffset="9840.4532">16400 5869 403 0,'-18'0'167'16,"18"0"-13"-16,0 0-57 15,0 0-46-15,0 0-49 16,8-7-1-16,6 7-1 15,7-4-1-15,9 0 1 16,5 2-1-16,8 2 1 16,6-4 0-16,3 4-1 15,1 0 2-15,-3 0 0 16,0 0-2-16,-9 0-1 16,-4 0-91-16,-9 5-51 15,-15-5-22-15,-3 0-2 16,-10 0-2-16,-17-3 40 0</inkml:trace>
  <inkml:trace contextRef="#ctx0" brushRef="#br0" timeOffset="10125.6809">16446 5779 542 0,'0'0'158'16,"0"0"-42"-16,-15 0-71 16,5 12-47-16,-1 2 0 15,-3 2 1-15,-1 1 0 0,1-1 2 16,3 2-1-16,2-3 2 16,9 0-2-16,5-1 3 15,5-4 0-15,9-2 0 16,2 0-74-16,8 1-77 15,2-9-17-15,6 8-4 16,-5-8-2-16,7 9 28 16</inkml:trace>
  <inkml:trace contextRef="#ctx0" brushRef="#br0" timeOffset="10604.8555">16391 6458 470 0,'0'0'167'16,"0"0"-25"-16,0 0-59 15,15-7-51-15,0 7-32 16,8 0 0-16,5 2 1 16,8-2-1-16,4 3 0 15,5-3 0-15,2 0 0 16,2 0-1-16,-5 0 2 16,-3 0-7-16,-7-5 4 15,-5 5-109-15,-9 0-37 0,-12-5-15 16,-8 5-3-16,0 0-3 15,-13-5 39 1</inkml:trace>
  <inkml:trace contextRef="#ctx0" brushRef="#br0" timeOffset="10921.519">16406 6390 444 0,'-20'0'165'0,"1"11"-9"16,-1 1-51-16,3 3-90 0,0 2-14 15,5 2-1 1,6 1 1-16,6-1 1 16,3-2-1-16,11-3-2 15,5-2 1-15,5-2-1 0,1-2 1 16,1-3-1-16,3 1 2 15,-5-6-2-15,-3 3 2 16,-7-3 1 0,-3 0-2-16,-11 0-109 0,13 5-54 15,-13-5-4-15,0 0-5 16,0-8-3-16,0 8 71 16</inkml:trace>
  <inkml:trace contextRef="#ctx0" brushRef="#br0" timeOffset="13309.8613">14660 7101 242 0,'0'0'118'0,"0"0"-5"16,-9-4-15-16,9 4-9 15,0 0-17-15,0 0-20 0,4-8-36 16,-4 8-16-16,10-5-1 16,-10 5 0-16,14-4-1 15,-6 4 0-15,3 0 2 16,2-2-1-16,3 2 0 16,1 0 0-16,5-4-1 15,4 4 2-15,3 0-1 16,3 0-1-16,3 0 1 15,1 0 0-15,1 0 1 16,-1 4-1-16,1-2 2 16,-4-2-1-16,2 4 1 15,-1-4 0-15,-4 0-1 0,4 0 0 16,-3 0 0-16,0 0-1 16,-1-4 1-16,-2 4-1 15,-3-4 1-15,0 4-1 16,-1-2 1-16,-4 2-1 15,-3-3 2-15,0 3-1 16,-4 0 0-16,-1-3 1 16,1 3 1-16,-3-3-1 15,-1 3-15-15,-9 0-94 16,13-6-37-16,-13 6-20 16,9-6-2-16,-9 6-3 15</inkml:trace>
  <inkml:trace contextRef="#ctx0" brushRef="#br0" timeOffset="13712.7902">15486 7001 336 0,'0'0'145'16,"0"0"-16"-16,-7-8-33 16,7 8-25-16,0 0-53 15,14 6-18-15,-4-1-1 0,0 1 1 16,1 2-1-16,3 1 1 16,-4 1-2-16,0 1 3 15,-3 0-1-15,-3 0 0 16,-4 0 0-16,-2-1 0 15,-5 0 0-15,-1-1 0 16,-2 0 0-16,-1-2 0 16,2 0 0-16,0-1 0 15,-1-1 0-15,10-5 2 16,-10 6-1-16,10-6 0 16,0 0-48-16,0 0-98 15,0 0-20-15,0 0-7 16,-9 0-1-16,9 0 79 0</inkml:trace>
  <inkml:trace contextRef="#ctx0" brushRef="#br0" timeOffset="15337.8027">14847 3667 430 0,'0'0'135'15,"-10"-4"-16"-15,10 4-24 0,0 0-34 16,0 0-41-16,-9 0-19 16,9 0 0-1,0 0 1-15,0 0 0 16,0 0-1-16,0 0 2 0,0 0-1 15,0 0 0-15,0 0 0 16,0 0-1-16,10-3-3 16,-10 3 2-16,0 0-1 15,10-4 1-15,-10 4-3 16,10 0 3-16,-10 0-2 16,14-3 2-16,-5 3 2 15,3-4-1-15,3 1 1 16,3 0-2-16,5-3 3 15,3 3-6-15,4-4 5 16,4 3-5-16,3-1 2 16,4 1-3-16,-2 2 4 0,5-1-3 15,-3 3 3-15,2-3 0 16,-5 3-1-16,-1 0 0 16,-3-3 1-16,-3 1-1 15,-3 2 0-15,-3-5 0 16,-4 5 0-16,-2-6 0 15,-3 6 0-15,-1-4 1 16,-5 4 0-16,-1-4 0 16,-9 4 1-16,11-3 0 15,-11 3 0-15,10 0 1 16,-10 0 0-16,9-5 1 16,-9 5-22-16,13-5-100 15,-13 5-43-15,10-2-6 0,-10 2-5 16,0 0 2-16</inkml:trace>
  <inkml:trace contextRef="#ctx0" brushRef="#br0" timeOffset="15670.4379">15533 3534 497 0,'0'0'136'0,"0"0"-24"16,0 0-46-16,15-3-21 0,-5 6-46 15,4-1 0-15,0 3 1 16,0 0-2-16,-2 4 2 16,-3 0 0-16,-4 2 0 15,-5 3-2-15,-9 0 1 16,0 1-1-16,-2-3 3 15,-1 2-2-15,-1-5 4 16,3 1-4-16,1-6 3 16,9-4-74-16,-8 0-86 15,8 0-8-15,0 0-9 16,0-6-1-16,-3-4 72 16</inkml:trace>
  <inkml:trace contextRef="#ctx0" brushRef="#br0" timeOffset="19692.9609">11249 3735 169 0,'-4'-9'103'0,"4"9"0"16,0 0-4-16,-3-10-9 16,3 10-13-16,0 0-12 15,0 0-10-15,0 0-16 16,0 0-28-16,0 0-10 15,0 0 0-15,0 0 0 16,0 0-1-16,-7 13 0 16,7-4 0-16,0 0-1 15,0 3 1-15,0 2 0 16,0 1-1-16,0 4 2 16,0 1-2-16,0 4 1 0,0 0-1 15,0 2 2-15,0-1-2 16,3 2 1-16,-3-1-1 15,1 1 1-15,-1 2 3 16,0 2-3-16,4 0 2 16,-4 1-1-16,0 3 2 15,0 0-2-15,0 2 2 16,0 1 0-16,0 0-4 16,0-1 3-16,0 0-3 15,0 0 1-15,0-1-2 16,0-1 1-16,0-2-1 15,0 3 1-15,0-4-1 0,2-2-1 16,-2 1 2-16,7-1-1 16,-7 0 0-16,7 1 0 15,-7 1 1-15,5 0-2 16,-5 3 2 0,3 0 2-16,-3 0-3 0,0 1 3 15,2-1-2-15,-2-2 2 16,4 1-1-16,-4-2-2 15,0-1 2-15,0 1-2 16,0-3 1-16,0 1-1 16,0 0 1-16,-4 1-1 15,4 0 1-15,0-2 2 16,0 4-4-16,0 0 3 0,0 2-2 16,0 1 0-16,0 0-1 15,0 1 3-15,0 1 0 16,0 2-2-1,-2-1 2-15,2-1-1 0,-3 0 1 16,3 0-1-16,-2 0 2 16,2-1-3-16,-4-1 0 15,4-3 0-15,0 0-1 16,0-1 1-16,0 1 0 16,0-3 1-16,0 3 3 15,0-1-1-15,0 0 1 16,0-2-2-16,-4-1 3 15,4-1-2-15,-2-3 2 0,2 0-2 16,0-6-3-16,0 0 2 16,0 0-1-1,0 1 0-15,0-3 0 16,2 2-1-16,-2 0 1 0,0-1-1 16,0-1 0-16,0 2 1 15,0 0 0-15,0-3 1 16,-2 0-1-16,2 0 1 15,0-1-2-15,0 0 2 16,0-2 0-16,0 2 0 16,0-3 0-16,0 0 0 15,0-1 0-15,0 0 1 16,2 1-5-16,-2-1-2 16,0 3 2-16,0-1-3 15,0-1 3-15,0 1-2 16,4-1 3-16,-4 0-3 15,0-2 7-15,0 1 1 0,0-1-1 16,1 1 1-16,-1 0-2 16,0 2 1-16,0 1-1 15,0 0 1-15,0 0-1 16,0-1 0-16,0-2-1 16,0-3 1-16,0-8-1 15,0 12 1-15,0-12-1 16,0 0 0-16,0 0 2 15,0 0-1-15,0 11 0 0,0-11 1 16,0 0 0 0,0 0 0-16,0 0 0 15,0 0-1-15,0-11-53 16,5-3-83-16,-5-10-24 0,3 3-2 16,-3-10-6-16,0 2 115 15</inkml:trace>
  <inkml:trace contextRef="#ctx0" brushRef="#br0" timeOffset="21560.3594">11317 3696 42 0,'-10'-5'25'0,"10"5"3"0,-10 0 13 16,10 0 27-16,-11 0 32 16,11 0-4-16,-13 0-8 15,13 0 0-15,-11 0-3 16,11 0-3-16,-10 0-19 15,10 0-25-15,0 0-36 16,0 0 0-16,0 0-1 16,0 0 0-16,0 0 0 15,0 0-1-15,11-9 1 16,-2 9-1-16,2 0 0 16,0 0-1-16,6 0 0 0,1 0 0 15,5 0 1 1,0 0 0-16,3 0-1 15,1 3 1-15,1-3-1 16,0 0 0-16,2 4 1 0,-2-4-1 16,-3 2 1-16,2-2 0 15,-1 5 0-15,-1-5 1 16,-1 4-1-16,-3-4 2 16,3 2-1-16,-3-2 0 15,-1 0 0-15,1 0-1 16,1 0 1-16,-3 0-2 15,-1-2 1-15,2 2-1 16,-2 0 2-16,2-3-1 0,-1 3 1 16,-1 0-1-16,0 0 0 15,0 0 1 1,0 0-1-16,-1 0 1 16,1 3-2-16,0-3 0 0,1 0 1 15,2 0 1-15,2-4 0 16,1 4 0-16,0-3 0 15,4 3 0-15,-1-3 1 16,-2 3-2-16,2 0 0 16,-3 0 1-16,1 0-1 15,-1 0 0-15,0 0 1 16,-4 0 0-16,0 0 0 16,-1 0 0-16,1 0 0 15,-1 0 0-15,-3 0-1 16,3 0-1-16,-4 0 1 15,3 0 0-15,-1 0-1 16,2 0 0-16,-1 0 1 0,2 0 0 16,0 0 0-16,0-3 0 15,1 3 0-15,-2 0 0 16,0-4 1-16,1 4-1 16,0 0-1-16,-3-4 1 15,3 4 0-15,-4-3 0 16,3 3 0-16,1-3 1 15,-1 3-2-15,-1-4 2 16,0 4-1-16,0-3 0 16,-2 3 1-16,0 0 0 15,2-3 0-15,-2 3-1 16,2-4 1-16,-1 4 0 0,3-3 0 16,-1 3-1-16,0-3 1 15,1 3 0-15,-2-3-1 16,0 3 0-16,2 0 0 15,-1-3 1-15,0 3-1 16,-2-3 1-16,2 3-2 16,0-4 1-16,2 4-1 15,-3-2 1-15,-1 2-1 16,1 0 1-16,-2 0 0 16,-1-2-1-16,3 2 1 15,-6 0 0-15,3-3 1 16,-2 3-1-16,-1 0 0 15,2 0 0-15,-3 0 1 0,1 0-1 16,-1 0 1-16,0 0-1 16,-1 0 1-16,0 0-1 15,1 0 1-15,1 0 0 16,-1-3-1-16,0 3-4 16,-1-4 4-16,-1 4-4 15,-9 0 5-15,14-4-5 16,-14 4 4-16,9 0-4 15,-9 0 6-15,0 0-1 16,0 0 1-16,0 0 1 16,0 0 1-16,0 0 4 15,0 0-95-15,-13 4-71 16,4 0-10-16,-7-7-6 0,6 3-11 16,-4-14 76-16</inkml:trace>
  <inkml:trace contextRef="#ctx0" brushRef="#br0" timeOffset="23384.7654">13751 3614 109 0,'0'0'64'0,"0"0"16"16,-10 0 25-16,10 0-11 0,0 0-4 16,-7 0-10-16,7 0-1 15,0 0-16-15,0 0-8 16,0 0-27-16,0 0-29 16,0 0 0-16,0 0 0 15,0 0-1-15,0 0-1 16,0 0 1-16,7-7 0 15,3 4 1-15,-2 1 0 16,2-1 0-16,2 0 0 16,-2 0 1-16,3 3-1 15,-1-4 1-15,2 4-1 16,0-2 1-16,3-1 0 16,2 0 0-16,1 3 0 0,4-6 0 15,2 4-1-15,3-1 1 16,-1 1 0-16,-1 2 1 15,1-4 0-15,-2 4 0 16,0-4 0-16,-2 4 0 16,0-4 0-16,-3 4-1 15,-3-2 0-15,-2 2-1 16,-2-3 0-16,-4 3 0 16,0 0 0-16,-10 0 1 15,12-4 0-15,-12 4 3 16,0 0-1-16,0 0 1 15,0 0-20-15,0 0-105 16,0 0-38-16,-13-2-1 16,4 2-5-16,-6 0-1 0</inkml:trace>
  <inkml:trace contextRef="#ctx0" brushRef="#br0" timeOffset="24165.5164">13854 3509 337 0,'0'0'143'0,"0"0"-37"16,0 0-18-16,-9 6-15 15,9-6-19-15,-16 9-25 16,5-4-28-16,-2 2 0 15,-2-2-1-15,1 1-1 0,-1 1 2 16,0-1-1-16,4-1 0 16,0 0 0-16,11-5 1 15,-13 7-1-15,13-7 0 16,0 0 1-16,-5 8-1 16,5-8 0-16,0 8 0 15,0-8 1-15,9 12 0 16,-9-12 3-16,11 16-1 15,-3-7 2-15,-1 1-4 16,3-4 3-16,-3 3-2 16,-7-9 2-16,12 12-3 15,-12-12-1-15,6 9 0 16,-6-9 1-16,0 0-1 16,0 0 1-16,0 0 0 15,10-3-1-15,-10 3 0 16,5-9 0-16,-5 9-2 15,5-11 2-15,-5 11-1 0,4-15-4 16,-4 7 4-16,0-2-3 16,4-1 4-16,-4 1-4 15,2-1 4-15,-2 1-4 16,4 1 5-16,-4 9-1 16,0-13 0-16,0 13 0 15,0 0 0-15,0 0 0 16,-10 6 0-16,10-6 1 15,-10 11 0-15,10-11 1 16,-9 9 2-16,9-9-1 16,0 0-2-16,0 0-123 15,0 0-38-15,0 0-4 16,0 0-10-16,4-13-2 0</inkml:trace>
  <inkml:trace contextRef="#ctx0" brushRef="#br0" timeOffset="51278.3327">13621 2890 382 0,'0'-16'122'0,"0"8"-12"0,3-1-15 15,-3 0-27-15,0 9-26 16,0-15-27-16,0 15-6 15,0-8-5-15,0 8 0 16,0 0-2-16,0 0 1 16,0 0-2-16,-7 15 0 15,7-5-3-15,-2 2-2 16,2 2 2-16,0 4 1 16,-3 1-2-16,3 4 2 15,0 1-1-15,0 3 2 0,0 3 3 16,0 3-2-1,0 2 2-15,0 2-2 16,0 2 2-16,3 2-2 16,-3-1 2-16,0 1-2 0,2-4-2 15,-2-3 2-15,4-4-2 16,-4-2 1-16,3-4 0 16,-3-3 1-16,0-3-1 15,0-3 2-15,-3-2 0 16,-1-2 0-16,3-1-1 15,1-10 0-15,-4 10-4 16,4-10-43-16,0 0-76 16,0 0-33-16,0-15-9 0,0 15-5 15,3-20 0 1</inkml:trace>
  <inkml:trace contextRef="#ctx0" brushRef="#br0" timeOffset="51662.8177">13523 3368 414 0,'0'0'163'0,"0"-13"-16"15,0 13-69-15,0 0-32 16,0 0-39-16,0 11-4 16,3 1 1-16,-1 7-1 0,6-1-1 15,-2 6-1-15,4-1-2 16,-1 1 1-16,2-3-1 16,0-2 1-16,1-3-1 15,-2-2 1-15,-2-5 0 16,-8-9 2-16,14 10-1 15,-14-10 0-15,0 0-1 16,0-10-2-16,0 10-64 16,-10-16-61-16,3 3-27 15,0 3-13-15,-1-5 1 16,3 4-4-16</inkml:trace>
  <inkml:trace contextRef="#ctx0" brushRef="#br0" timeOffset="52012.4918">13545 3353 378 0,'0'0'165'0,"-10"0"-12"15,10 0-46-15,0 0-56 16,0 0-49-16,7 0-2 16,6 0-1-16,2 0 0 15,2 0 0-15,6-5 0 16,-2 5 1-16,0-4 1 15,-1 4-1-15,-5 6 1 16,-2 3-1-16,-9 5 2 16,-4 3-1-16,-8 3 2 0,-2 2-4 15,0 2 3-15,-4-2-1 16,-1-1 1-16,4-1-2 16,1-5 2-16,1-2 0 15,4-4 0-15,5-9-1 16,-5 11-2-16,5-11-1 15,0 0-93-15,-5-8-62 16,5 8-11-16,0-14-2 16,0 14-7-16,0-19 76 15</inkml:trace>
  <inkml:trace contextRef="#ctx0" brushRef="#br0" timeOffset="56910.2303">16241 2684 253 0,'0'0'112'0,"0"0"-12"16,0 0-9-16,-8 0-11 15,8 0-11-15,0 0-19 16,0 0-38-16,0 0-11 16,-6 8-1-16,6-8 1 15,0 12-1-15,0-12 1 16,0 17-1-16,-1-5 0 16,1 2 0-16,-4 2 0 15,4 3-1-15,-4 4 1 0,4 4-1 16,-5 2 1-16,5 4-2 15,0 3 3 1,-1 3 7-16,1 3-1 16,0-2 0-16,-4 0-1 0,4-1 3 15,-5-2-3-15,3-2 1 16,-2-1 0-16,0-4-10 16,0-4 4-16,1-3-1 15,0-5 1-15,1-2-1 16,2-5 2-16,0-11 0 15,-4 10-1-15,4-10-1 16,0 0-2-16,0-10-90 16,0 2-41-16,-4-7-23 0,4 1-4 15,0-7-4-15,5 3 43 16</inkml:trace>
  <inkml:trace contextRef="#ctx0" brushRef="#br0" timeOffset="57613.5573">16223 2658 366 0,'0'0'147'15,"0"0"-32"-15,-10 8-36 16,7 4-25-16,-4 2-40 15,-3 4-16-15,0 4 0 16,-4 4 1-16,-2 2 0 16,0-2 1-16,2 0 0 0,0-4 1 15,2-4 0-15,4-5 1 16,2-5-2-16,6-8 3 16,0 0-1-1,0 0-1-15,5-14 0 0,0 1 0 16,0-1 0-16,0 0-2 15,4 0 2-15,-2-1-2 16,2 3 1-16,1 4-1 16,1 1 2-16,3 4-1 15,1 3 0-15,0 0 0 16,-2 7 0-16,1 0 1 16,-2 1-1-16,-1 0 0 0,-3 2-1 15,-2-2 1-15,-6-8 0 16,5 13 0-16,-5-13-1 15,0 0 1 1,-4 9 0-16,4-9 0 0,-10 0 1 16,0 3 0-16,0 0 0 15,-2 2 0-15,-5 2 1 16,1 1 1-16,1 1-2 16,-1-1 2-16,2-1 0 15,3-1-1-15,11-6-23 16,-10 7-105-16,10-7-37 15,0 0-6-15,0-9-3 16,0 9 25-16</inkml:trace>
  <inkml:trace contextRef="#ctx0" brushRef="#br0" timeOffset="59677.8793">16161 7174 389 0,'0'0'118'0,"0"0"-14"16,0 0-31-16,0 0-23 15,0 0-41-15,-9 4-10 16,9-4-2-16,0 10-2 15,0 0 1-15,0 3 0 16,-4 2 2-16,4 5 0 16,0 5 0-16,-4 5 0 15,1 6 1-15,-1 2 1 16,1 3-2-16,0 2 2 16,0 0-2-16,3-1 2 0,0 0 3 15,0-5 0 1,0-4 1-16,0-3-2 0,0-5 3 15,0-4-2 1,-4-5 2-16,4-2-2 0,-2-6-2 16,2-8-4-16,0 0-31 15,0 0-69-15,0 0-32 16,0 0-19-16,-5-12-4 16,5 12 3-16</inkml:trace>
  <inkml:trace contextRef="#ctx0" brushRef="#br0" timeOffset="60213.4985">16024 7646 401 0,'-10'0'124'16,"10"0"-33"-16,0 9-24 15,5 1-44-15,0 3-21 16,3 2 4-16,0 3-2 16,1 1 2-16,4 1-3 15,-2-1 2-15,0 0-2 16,-1-4-3-16,-1 0 0 16,-1-5 0-16,-5-2 0 0,-3-8 0 15,10 11 1-15,-10-11 0 16,0 0 0-16,8 0 0 15,-8 0-1 1,9-8 1-16,-9 8 0 0,15-17 0 16,-8 7-1-16,3-1 1 15,-1-2 0-15,1 0 0 16,-3 1-3-16,0 1 4 16,-1 3-4-16,-6 8 3 15,6-12-3-15,-6 12 2 16,0 0-2-16,0 0 2 15,0 0 2-15,0 0-1 16,0 0 0-16,0 0 0 0,0 0 0 16,0 0 1-16,0 0 2 15,0 0-2 1,0 0 2-16,-8 2-4 16,8-2-62-16,0 0-85 0,0 0-11 15,-11-9-14-15,11 9 1 16,-3-12 123-16</inkml:trace>
  <inkml:trace contextRef="#ctx0" brushRef="#br0" timeOffset="65180.7725">11259 7068 335 0,'0'0'106'0,"0"0"-9"0,5-8-20 15,-5 8-23-15,0 0-41 16,0 12-16-16,0-1-2 15,0 3-1 1,0 8 0-16,0 4 1 0,4 6 2 16,-4 3-2-16,1 8 1 15,-1 1-2-15,4 4 2 16,-4 2-2 0,4 0 2-16,-4-2 2 0,3 0-3 15,-3-3 3-15,4-3-3 16,-4-4 0-16,3-7 2 15,-3-4-1-15,2-6 2 16,-2-4 1-16,0-6 2 16,0-11 4-16,0 0 2 0,0 0-4 15,0 0-86 1,-2-18-42-16,-2-3-21 16,4 2-4-16,-3-9 42 0</inkml:trace>
  <inkml:trace contextRef="#ctx0" brushRef="#br0" timeOffset="65788.3237">11267 7047 334 0,'-10'9'140'0,"1"7"-39"15,-1 3-52-15,-3 0-26 16,2 1-22-16,1 1-2 15,4-3 2-15,-2-2 0 16,3-6 3-16,5-10 7 16,-2 10 1-16,2-10-1 15,0 0 1-15,2-18 0 16,1 6-2-16,3-5 1 0,-1 2-3 16,0 0-6-16,4 2-4 15,-2 3-1-15,3 4 0 16,0 6-1-16,2 0 0 15,-1 6-1-15,0 2 0 16,1 2-2-16,-1 0 2 16,-1 0 1-16,-3-2-1 15,0 0 1-15,-7-8-1 16,3 12 0-16,-3-12 2 16,-7 8 1-16,7-8 1 15,-15 9 0-15,2-5 0 16,1 2 1-16,-2-2 0 15,-1 2 2-15,2-3-3 0,0 1 4 16,3 0 0-16,1-4 0 16,9 0-104-1,-13 0-49-15,13 0-8 0,0 0-1 16,10-5 44-16</inkml:trace>
  <inkml:trace contextRef="#ctx0" brushRef="#br0" timeOffset="67084.3516">10416 6952 285 0,'-17'0'136'0,"8"0"-41"0,9 0-20 16,-14 0-26-16,14 0-43 16,0 0-6-1,-8 11 0-15,8-11 0 16,0 0 2-16,3 10 2 0,-3-10 1 15,14 3 2-15,-3-3 1 16,4 0 1-16,9 0-1 16,4-4-1-16,4 0-1 15,8 0-1-15,5 0-1 16,2-1-1-16,-1 3-2 16,3 2 0-16,-3-4 0 15,-2 4 0-15,-4 0-1 16,-5 4 0-16,-1-4 0 0,-6 3-1 15,-3-3 2 1,-4 3-1-16,-5-3 1 16,-1 0 0-16,-2 0 2 15,-13 0 1-15,15-5 1 0,-15 5 0 16,7-7 0-16,-7 7-91 16,0 0-53-16,5-16-18 15,-5 16-7-15,0-12-2 16,0 12 136-16</inkml:trace>
  <inkml:trace contextRef="#ctx0" brushRef="#br0" timeOffset="67613.3917">10966 6871 280 0,'0'0'159'0,"-2"-12"-16"15,2 12-54-15,0 0-57 16,12 0-25-16,-2 0-3 16,1 0-1-16,3 5-1 15,1 1-4-15,1 0-4 16,1 3-2-16,-6 0-1 16,-1 3 0-16,-2 2 1 15,-8 3-1-15,-5-1 1 16,-5 3 0-16,-7-1 4 15,2 1 2-15,-5-2 1 16,3-2 0-16,-1-1 0 16,3-4 0-16,0-1 2 15,5-4-1-15,1-1 1 0,-1-4 1 16,0 0 2-16,3-3 3 16,7 3 2-16,-13-12 3 15,8 0 2-15,3-3-1 16,2-1-1-16,5-3 1 15,0-1-4-15,0 2-3 16,1 1-8-16,0 3-5 16,-2 1-3-16,-4 13 0 15,4-11-1-15,-4 11 0 16,0 0 1-16,0 0 2 16,0 0 5-16,0 0 2 15,-9 4 0-15,9-4-66 0,0 0-75 16,-9 5-12-16,9-5-5 15,-10 0 10-15,10 0 149 16</inkml:trace>
  <inkml:trace contextRef="#ctx0" brushRef="#br0" timeOffset="73571.3264">19186 3839 481 0,'0'-15'158'0,"0"-2"-43"16,-5 2-38-16,-1 0-31 16,-4 11-52-16,-4 4-1 15,-2 11 0-15,-3 9 1 16,-1 11-1-16,1 7 4 15,3 8 2-15,6 4 3 16,3 0 0-16,7-3 0 16,7-5 2-16,7-8 1 15,3-7 1-15,3-11-1 16,5-8 3-16,-1-11 0 16,0-12-4-16,0-8 2 15,-3-10-4-15,-3-5-1 16,-5-5-4-16,-4-5-2 15,-9 3-3-15,-5 1-2 16,-6 8 4-16,-7 6-1 0,-2 7 2 16,-5 7 0-16,0 10 2 15,1 6 1-15,4 3-57 16,5 8-70-16,4 1-35 16,11 7-1-16,0-3-5 15,10 5 16-15</inkml:trace>
  <inkml:trace contextRef="#ctx0" brushRef="#br0" timeOffset="73980.7864">19331 3990 450 0,'4'13'160'0,"-4"-1"0"15,0 4-103-15,5 5-61 16,-5 0 0-16,3 2 2 16,-3-2 1-16,0-2 0 15,0-3 5-15,0-3-3 16,0-13 4-16,0 10 1 0,0-10 2 16,0-11 0-16,2-6 2 15,3-3 2 1,3-6-3-16,2-1 0 15,4 1-5-15,2 0-3 0,2 10-5 16,0 9-1-16,1 11-3 16,-4 8 1-16,-1 11 2 15,-4 5-3-15,-3 1 5 16,-1 0 0-16,-2-5 9 16,0-3 0-16,-1-10 2 15,-3-11-112-15,0 0-49 16,7-12-9-16,-7-12-6 15,5-2-3-15,-5-10 60 16</inkml:trace>
  <inkml:trace contextRef="#ctx0" brushRef="#br0" timeOffset="74126.3514">19509 3850 522 0,'-7'5'166'16,"7"-5"-108"-16,11 11-193 15,-11-11-28-15,20 12-3 16,-10-7-3-16,5 6 56 16</inkml:trace>
  <inkml:trace contextRef="#ctx0" brushRef="#br0" timeOffset="74785.9248">19616 4092 529 0,'19'0'169'0,"-9"-6"-46"16,0-4-66-16,2 0-37 0,3-2-19 16,-4-1-5-16,-2 0-1 15,-2 0-1-15,-7 1-1 16,-3 4-3-16,3 8 0 15,-14 0-1-15,3 6 1 16,-3 6 5-16,3 6 2 16,1 3 3-16,4 3 4 15,3 0 1-15,3 0 2 16,8-2 0-16,3-6 3 0,6 0-1 16,2-9 4-16,3-3-4 15,1-8-6-15,2-6 0 16,-2-7-4-1,-2-5-3-15,-1-3-19 0,-2-1 3 16,-5 1 7-16,-2 3-1 16,-3 3 2-16,-4 6 0 15,-4 13 2-15,0 0 3 16,0 0 14-16,-5 19 0 16,-1 0-11-16,1 4 4 15,0 2 2-15,0 0-2 16,-1-2 3-16,2-3-2 15,0-5 7-15,4-2-2 0,0-13 5 16,0 0-2-16,0-13-2 16,4-6 5-1,3-5-2-15,4-2 1 0,3-2-7 16,0 3-3-16,4 6-7 16,0 6 0-16,0 10-2 15,-1 8-1-15,-4 11 0 16,-2 7 1-16,0 2 0 15,-4 2 2-15,0-1 7 16,-1-4 2-16,1-4-4 16,0-6-107-16,1-12-43 15,5 0-12-15,-4-11 0 0,6-2-4 16</inkml:trace>
  <inkml:trace contextRef="#ctx0" brushRef="#br0" timeOffset="74998.0859">20229 3842 325 0,'2'21'158'0,"-5"4"-20"16,-3 6-72-16,6 6-18 16,-6 2-12-16,6-1-32 15,-4-3-3-15,4-4 0 16,0-6-2-16,0-8-112 0,0-17-34 15,6 8-14 1,-6-20 2-16,0-1-5 0</inkml:trace>
  <inkml:trace contextRef="#ctx0" brushRef="#br0" timeOffset="75214.205">20144 3976 521 0,'0'0'170'15,"0"0"-25"-15,5-10-135 16,6 6 0-16,4-1-3 16,4 1-3-16,5-1-2 15,2 1-2-15,1-1 0 16,2 1 1-16,-1 1-2 16,-2 1-43-16,-3 2-96 15,-3 0-30-15,-10-3-5 16,0 3-4-16,-10 0 18 0</inkml:trace>
  <inkml:trace contextRef="#ctx0" brushRef="#br0" timeOffset="76002.7875">20586 4009 523 0,'-8'-14'166'0,"1"0"-45"16,-1 2-121-16,-4 3-2 16,-2 3-1-16,-3 6 0 15,-2 4 2-15,-3 6 0 16,3 6 2-16,1 5 0 0,3 3 4 15,4-1 1-15,7 1 1 16,4-5 1-16,5-5-1 16,7-4 0-16,3-6-1 15,1-8-1-15,1-6-3 16,0-3-1-16,-2-3-2 16,-3-2-1-16,-2 0-4 15,-4 4-1-15,-2 3-1 16,-4 11 1-16,0 0 1 15,0 0 0-15,3 13 3 16,0 3 2-16,3 0 7 16,2 0 1-16,5-2 0 15,2-3 0-15,2-6 0 16,4-5-2-16,1-4-46 16,0-6-43-16,-1-6-29 0,-3-7-15 15,2-2-8 1,-6-5 3-16,-4-1 14 0,0 0 36 15,-7 2 101-15,-3 2 61 16,0 2 26-16,0 7 18 16,0 4 3-16,0 14-3 15,0 0-14-15,0 0-37 16,0 22-55-16,0 0-20 16,3 8-1-16,1 1 0 15,-1 3 3-15,-1 1 1 16,2-4 1-16,-2-5-52 15,-2-3-77-15,0-15-28 16,0-8-9-16,0 0 1 16,0 0 56-16</inkml:trace>
  <inkml:trace contextRef="#ctx0" brushRef="#br0" timeOffset="76265.3444">20707 3927 389 0,'-8'-10'180'15,"8"10"-5"-15,0 0-79 16,7-8-83-16,7 3 1 16,1 3-5-16,8 2-2 0,1 0-8 15,2 7-7 1,0 5-1-16,-2 2-1 16,-4 7 1-16,-6 2-1 15,-3 5 0-15,-5-3 5 0,-2-3 5 16,-4-3 9-16,1-8-1 15,-1-11-64-15,0 0-77 16,14-12-27-16,-9-12-5 16,5-1-5-16,-5-11 16 15</inkml:trace>
  <inkml:trace contextRef="#ctx0" brushRef="#br0" timeOffset="76395.0169">20944 3757 443 0,'-14'-3'166'0,"14"3"-10"16,0 0-241-16,0 0-75 16,0 0-3-16,0 0-6 0,15 11-1 15</inkml:trace>
  <inkml:trace contextRef="#ctx0" brushRef="#br0" timeOffset="77324.2924">21211 3881 408 0,'-15'-10'164'0,"1"10"-26"16,-7 4-95-16,2 9-47 16,-2 5 2-16,1 6 1 15,1 2 4-15,9 4 1 16,5-1 5-16,5-3 1 15,10-4 0-15,4-9-2 16,2-3 2-16,4-10-3 16,1-4-4-16,-2-9-3 0,-4-5-4 15,-5-8-1 1,-4-1-3-16,-6-4 0 0,-3 2-2 16,-5 0 2-1,0 4 0-15,-4 6 3 0,2 4 0 16,0 6 1-16,3 6 2 15,7 3 3-15,-14 3 5 16,14-3 2-16,0 0 2 16,6 10-1-16,4-6 2 15,4-4-1-15,1 2-1 16,5 1-4-16,0 2-5 16,0 2-5-16,0 4-2 15,-1 4-3-15,-4 2 1 0,-1 3-1 16,-5 1 1-16,-2-1 2 15,-2-1 3-15,-5-4-1 16,2-2 4 0,-2-4 2-16,0-9 3 0,0 0 5 15,0 0 1-15,-6-11 1 16,10-4-1-16,0-3 3 16,5-2-4-16,3 0 0 15,3 2-4-15,5 4-5 16,0 5-4-16,3 9-4 15,-4 8-2-15,-2 7 2 16,-2 3 2-16,-1 4 0 0,-5 0 2 16,-2 1 4-16,2-5 4 15,-3-3 3 1,3-4 2-16,0-3-2 16,0-2 0-16,-9-6-2 0,18 3 0 15,-9-3-3-15,0 0-1 16,1-4-1-16,0 1 1 15,1 0 0-15,-3-1-1 16,-1 1-1-16,-7 3-4 16,9-3-1-16,-9 3-1 15,0 0-2-15,0 0-1 16,0 0-31-16,0 0-114 16,-14-8-17-16,14 8-3 15,-10-13 0-15,10 13 102 16</inkml:trace>
  <inkml:trace contextRef="#ctx0" brushRef="#br0" timeOffset="78160.7788">21999 3849 488 0,'0'0'163'16,"0"0"-51"-16,-6 16-119 0,6 4-1 15,-3 6 0-15,3 1 1 16,0 1 7-16,3-2 1 15,-1-3 1-15,2-8 0 16,-3-5 4-16,-1-10 2 16,0 0 1-16,5-11 2 15,-1-8 1-15,2-4 4 16,2-4-3-16,3-1 0 16,3 2-6-16,2 1 0 0,7 6-4 15,-1 9-2-15,6 10-1 16,-6 3-5-16,3 7 0 15,0 1 1-15,-4 2 2 16,-3-1-1-16,-4-4 2 16,-3-2-1-16,-11-6-4 15,10 0-2-15,-10 0-2 16,-4-11 0-16,4 11 0 16,-11 0 1-16,1 7 1 15,3 6 3-15,0 4 5 16,4 4 6-16,3 1 6 15,3-1-1-15,5-4 1 0,6-7-2 16,5-7-36 0,5-10-104-16,0-4-29 0,-1-14-4 15,1 1-7 1,-7-12 11-16</inkml:trace>
  <inkml:trace contextRef="#ctx0" brushRef="#br0" timeOffset="78362.3829">22258 3715 490 0,'0'0'151'0,"0"0"-51"0,14-13-95 16,2 7-1-16,3-3-2 15,4 1-31 1,1 0-101-16,0-4-30 15,6 9 0-15,-8-5-7 0,5 8 61 16</inkml:trace>
  <inkml:trace contextRef="#ctx0" brushRef="#br0" timeOffset="78709.1245">22454 3958 310 0,'0'0'163'0,"7"-4"-23"15,4-4-72-15,-1 1-16 16,3-3-22-16,-1-2-28 0,-2 1-5 16,-4 1-3-16,-2 2 0 15,-4 8 0-15,-8-6 1 16,-1 12 0-16,-4 4 2 15,1 6 2-15,-1 2 2 16,6 4 4-16,2-2-2 16,5 1 3-16,12-6-3 15,4-3 1-15,7-5 0 16,3-7-2-16,6-6-46 16,2-2-91-16,-1-12-23 15,4 1-5-15,-9-8-3 16,1 5 74-16</inkml:trace>
  <inkml:trace contextRef="#ctx0" brushRef="#br0" timeOffset="78986.7367">22701 3643 365 0,'0'0'159'0,"-3"14"-18"16,3 4-81-16,0 8-61 15,3 7 2-15,0 8-3 16,0 2 1-16,0 0 1 0,0 0-1 16,0-6 3-16,0-4 0 15,-1-9-13-15,3-9-115 16,1-3-29-16,-6-12-2 15,11-14-5-15,-7-9 48 16</inkml:trace>
  <inkml:trace contextRef="#ctx0" brushRef="#br0" timeOffset="79182.1536">22795 3684 466 0,'2'17'156'15,"-2"4"-59"-15,5 6-100 0,-2 3 0 16,1 5 0-16,-1 0 5 16,3-1 0-1,-1-5-51-15,-1-6-79 16,6-2-31-16,-6-12 1 0,7 0-3 16,-11-9 102-16</inkml:trace>
  <inkml:trace contextRef="#ctx0" brushRef="#br0" timeOffset="79557.2231">22904 3904 330 0,'0'0'164'0,"0"0"-14"16,9-8-63 0,2 2-81-16,2-2-1 0,0-3-3 15,1-2-3 1,0 0 0-16,-4 1-5 15,-5 3 1-15,-5 9 1 0,0 0-1 16,0 0 3-16,-5 18-1 16,-2 1 3-16,4 1 0 15,3 2 6-15,0-2-3 16,6-2 1-16,8-3 6 16,1-5-3-16,5-6 1 15,1-4-3-15,2-5 2 16,-2-3-2-16,-2 0 1 15,-1-1 0-15,-6 0-7 16,-2 1-2-16,-10 8-1 16,7-10-1-16,-7 10 0 15,0 0-24-15,0 0-108 0,0 0-29 16,-7-10-2-16,7 10-2 16,-10-7 74-16</inkml:trace>
  <inkml:trace contextRef="#ctx0" brushRef="#br0" timeOffset="80781.2822">19145 4957 551 0,'4'-13'158'0,"-4"0"-49"0,-3-3-61 15,-2 2-50 1,1 1-4-16,-3 4 1 0,-3 6-1 16,-4 3 0-16,-1 10 1 15,0 5 2-15,0 5 0 16,5 3 3-16,0 2 1 15,5 0 5-15,5-3-1 16,4-3 3-16,6-7-2 16,5-6 2-16,2-6-2 15,3-8-1-15,3-7-1 16,-2-5-2-16,-1-9-1 16,0-4-4-16,-2-5 3 0,-4-2-4 15,-4 3 0 1,-4 1-3-16,-6 6 1 0,0 7-1 15,-4 8 1-15,-6 13 0 16,1 11 1-16,-3 7 1 16,-1 11 1-16,3 4 5 15,5 5-1-15,5 1 2 16,0-1 1-16,10-4 2 16,4-4-2-16,5-7 2 15,3-7 2-15,3-8-2 16,2-6 0-16,-5-4-2 15,2-8-2-15,-4-7-3 16,-5-2 0-16,-5-3-6 16,-4 1-1-16,-6 0-1 15,-3 7 1-15,-2 3 0 0,5 13 2 16,-17 0 1-16,11 6 1 16,2 7 4-16,4 2 2 15,3 1 3-15,3-1 0 16,4-3 1-16,0-3 0 15,5-4 2-15,0-5-4 16,5-7-1-16,-2-3 0 16,3 0-5-16,0 1-1 15,1 4-1-15,1 5-2 16,-1 4-2-16,-2 8 2 16,-4 5-1-16,-4 4 0 15,-3 1 2-15,-6-3 0 16,-3-1 1-16,-4-5 0 0,-4-4 3 15,0-7 3-15,0-2 0 16,-2-7-49-16,4-1-88 16,-3-9-20-16,7 5-6 15,-2-9-3-15,8 6 20 16</inkml:trace>
  <inkml:trace contextRef="#ctx0" brushRef="#br0" timeOffset="81381.3478">20440 4629 346 0,'-10'-14'159'0,"-5"-2"-17"15,-1 9-50-15,2 7-52 16,1 15-40-16,-1 7-4 16,1 13 5-16,1 11 1 15,2 13 0-15,3 8 2 0,0 4 9 16,4 4-3-16,0-4-2 16,3-3 0-1,0-11-1-15,-3-10-1 16,3-12 3-16,0-11-9 0,-2-14-103 15,2-10-38-15,-9-15-23 16,3-8-3-16,-4-13 0 16,2-3 64-16</inkml:trace>
  <inkml:trace contextRef="#ctx0" brushRef="#br0" timeOffset="81976.8036">20207 4840 537 0,'0'0'166'15,"12"-13"-19"-15,-2 9-143 16,5 4 1-16,7 0-5 16,5 0 0-16,7 0 0 0,2 4 1 15,0-4 0-15,-1 0 0 16,-5 0 1-16,-2 0-2 16,-8-3 0-16,-4-1-3 15,-16 4-1-15,10-14-3 16,-10 6 2-16,-5-1-5 15,5 9 1-15,-17-14-2 16,2 12 1-16,-2 2 1 16,0 5 2-16,0 2 3 15,2 6 0-15,2 1 5 16,7 4 0-16,6-2 3 16,6 3-1-16,3-1 2 15,4-3 1-15,3-2 0 0,0-3-1 16,0-2 0-16,-2-6-2 15,-2-2 0-15,-3-6-1 16,1-3 0-16,-1-1-1 16,-2-4-2-16,1 1 0 15,2 3-1-15,2 2-1 16,0 4 0-16,1 4 0 16,0 9 0-16,1 2-2 15,-2 3 1-15,0 1 0 16,-3 0 1-16,-2-2 0 15,-2-4 2-15,-5-9 1 16,0 0 1-16,0 0 2 16,0-10 0-16,0-7 3 0,0-6-1 15,4-3 3-15,2-1-2 16,1-1 1-16,3 3-2 16,3 2-1-16,0 3-29 15,1 7-111-15,2 7-29 16,-5 0-7-16,4 6 0 15,-3 0 2-15</inkml:trace>
  <inkml:trace contextRef="#ctx0" brushRef="#br0" timeOffset="82532.0904">20928 4729 449 0,'-9'0'158'0,"9"0"-13"15,-10 13-123-15,4-1-19 16,3 1 0-16,3 3 2 16,0 2 3-16,0-2-2 15,6 2-1-15,1-3 0 16,3-4-1-16,4-2 1 16,0-2-1-16,2-7-1 15,0 0 0-15,-1-10 1 16,0-1-1-16,-2-4 1 15,-2 0-2-15,-4-3-5 16,0 2-4-16,-7 3 1 16,0 13 0-16,-5-8 0 0,5 8 0 15,-14 16 3-15,6 0-3 16,4 4 6-16,-3 1 4 16,7 0 2-1,0-3 0-15,0-5-1 0,10-4 1 16,-2-9-3-16,4-4 3 15,1-6-3-15,5-6 1 16,2-3-3-16,2-1-1 16,3 1-1-16,0 6 0 15,1 6-1-15,-2 7 0 16,-4 5-2-16,-2 7-1 16,-6 6-2-16,-3 1 0 0,-4 0-2 15,-5-1 2-15,0-4 1 16,-5-4 1-16,5-10 2 15,-11 6 5 1,11-6 2-16,-13-9 0 16,8 0-128-16,5 9-34 0,-10-21-5 15,10 12-3-15,-5-6-7 16</inkml:trace>
  <inkml:trace contextRef="#ctx0" brushRef="#br0" timeOffset="83338.0643">21900 4781 526 0,'-5'-19'163'15,"1"9"-59"-15,-3 0-108 16,-3 4 2-16,-3 3-2 0,-4 3 0 16,-1 9 2-16,-2 5 0 15,-1 5 2-15,3 6 1 16,2-1 5-16,5 2 2 16,8-5 1-16,6-4 0 15,8-7 1-15,5-7-1 16,6-8-2-16,1-8-1 15,1-6-5-15,1-7-1 16,-2-4-1-16,-3-5-2 16,-4-2 0-16,-2 3-3 15,-4 2-2-15,-4 7-2 16,-6 8 3-16,0 17-1 16,-5 0-2-16,-5 12 4 0,-1 11-2 15,-2 5 7-15,5 5 3 16,1-1 4-16,7 0 0 15,0-8 2-15,15-3 1 16,4-8 0-16,5-4 0 16,3-9 0-16,2-5-3 15,2-9-1-15,-2-5-4 16,-2-3-3-16,-5-2-4 16,-8 2-4-16,-8 1 0 15,-6 6 0-15,0 15 0 16,-13-4 1-16,0 16 3 15,-1 9 2-15,3 5 7 16,4 3 4-16,7 1 4 0,4-2-1 16,9-6 1-16,8-8-1 15,4-7 2-15,7-7-3 16,1-7-4 0,2-3-103-16,-1-2-60 0,-8-5-15 15,1 6-2-15,-12-3-6 16,0 10 115-16</inkml:trace>
  <inkml:trace contextRef="#ctx0" brushRef="#br0" timeOffset="84192.9944">19146 5620 551 0,'0'0'171'0,"0"-8"-23"16,0 16-99-16,0 9-62 15,0 9 1-15,-2 7-2 16,2 4 3-16,2 3 5 15,2 0 4-15,-3-3 0 16,3-9 7-16,1-6 3 0,0-10-1 16,-5-12 0-16,11 0-1 15,-5-12-1-15,1-11 2 16,0-3-3-16,6-4-3 16,-1-3 5-16,5 5-4 15,0 1 5-15,3 8-5 16,5 6-2-16,3 7 1 15,2 6-7-15,1 3 0 16,-1 3-6-16,-2 0 5 16,-3 1-7-16,-4-3 6 15,-5-4-1-15,-3 0-2 16,-13 0 15-16,0 0-14 16,0-12 12-16,0 12-11 0,-19 0 6 15,7 5 2-15,-5 5 3 16,4 9 3-16,0 2-7 15,4 2 14-15,4 3-9 16,5-2 5-16,13-3-4 16,3-7-3-16,5-5 1 15,2-9-4-15,2-5-96 16,1-10-62-16,3-1-11 16,-6-9-2-16,-1 0 1 15,-6-6 76-15</inkml:trace>
  <inkml:trace contextRef="#ctx0" brushRef="#br0" timeOffset="84419.4698">19492 5566 440 0,'-8'0'169'0,"8"0"-8"16,0 0-51-16,15-16-101 15,3 6-2-15,3-3 1 16,4 1-7-16,2-1-2 16,-1 2-107-16,0 1-54 15,5 6-8-15,-8 0-2 16,4 7-3-16,-9 2 58 16</inkml:trace>
  <inkml:trace contextRef="#ctx0" brushRef="#br0" timeOffset="84840.8546">19896 5703 459 0,'-4'-11'157'0,"-5"-2"-43"15,-3 3-39-15,-2 3-27 0,-6 7-50 16,-2 8-11-16,-1 3 3 16,1 9-1-16,3 5 3 15,3 3 0 1,8 2 6-16,8-1-1 0,3-4 11 16,7-5 1-16,8-7-1 15,0-7-2-15,3-6 0 16,-2-11-2-16,-1-3-3 15,-2-6-3-15,-5 0-2 16,-3 0-4-16,-3 2 0 16,-5 4-1-16,0 14 1 15,0 0 2-15,0 0 2 16,0 17 3-16,0 0 3 16,8 1 4-16,3-1-107 15,7-1-44-15,0-9-10 16,7-1-3-16,0-12-4 15</inkml:trace>
  <inkml:trace contextRef="#ctx0" brushRef="#br0" timeOffset="85244.3586">20129 5727 519 0,'-15'10'157'0,"-2"2"-52"16,5 3-101-16,2 1 1 15,2 1-1-15,6-1-1 0,4 0 1 16,6-4 0-16,5-2-1 16,4-3 0-1,2-5-2-15,4-2 1 16,2-9-2-16,0-3-1 0,0-6 0 16,-1-4-15-16,-2-3-8 15,-4-6 2-15,-1-1 0 16,-2 0 12-16,-5 1 12 15,-1 2 4-15,-3 5-1 16,-2 6 13-16,-4 8 6 16,0 10-1-16,0 0-2 15,-4 19-10-15,1 5-15 16,0 3-3-16,-1 7 2 16,4-1 2-16,0 0 3 15,0-2 0-15,4-6 0 16,-1-5-79-16,0-11-57 15,-3-9-22-15,0 0-5 0,12-7 0 16,-12-10 53-16</inkml:trace>
  <inkml:trace contextRef="#ctx0" brushRef="#br0" timeOffset="85486.2903">20251 5698 524 0,'0'0'171'0,"0"-17"-20"15,10 8-138-15,7 2-5 16,5-1 1-16,4 3-7 16,1 5-2-16,0 8-7 15,-1 3 4-15,-3 7-3 16,-5 3 1-16,-1 3-1 0,-5 1 3 16,-2-2-2-16,-4-6 5 15,1-5-46-15,-7-12-84 16,10 4-20-16,-7-16-14 15,5-4 0-15,-2-14-1 16</inkml:trace>
  <inkml:trace contextRef="#ctx0" brushRef="#br0" timeOffset="85598.8628">20537 5549 505 0,'-15'3'53'0,"15"-3"-69"16,0 0-144-16,-11 7 0 0,11-7-6 15</inkml:trace>
  <inkml:trace contextRef="#ctx0" brushRef="#br0" timeOffset="86348.3131">20735 5673 409 0,'0'0'165'16,"-13"-13"-2"-16,5 10-64 15,-1 7-96-15,-1 4-5 16,3 4-3-16,1 6 7 16,4 4 0-16,2-2 6 15,7 2-1-15,5-7 1 16,-1-4 0-16,4-4-2 15,2-7-2-15,-2-9-4 16,-3-4 2-16,-2-7-5 16,-4-3-1-16,-6-4-3 15,-3 0 2-15,-4 1-3 0,-4 2 3 16,1 4 0-16,1 4 2 16,-1 5 6-16,10 11 2 15,-8-9 2-15,8 9 2 16,13 0 1-16,1 6-3 15,2 2-2-15,2 4-2 16,-2 3-7-16,1 1-5 16,-4 4 1-16,-3-1-1 15,-3 0 1-15,-4-1 1 16,-3-3 7-16,0-3 3 16,0-12 4-16,5 9 2 15,-5-9 2-15,9-11 2 16,-2 0-4-16,2-5 2 0,0-1-5 15,1 0-3-15,3 1-4 16,0 3 2-16,2 7-5 16,-2 6-1-16,-2 5 1 15,3 9-5-15,-3 5 4 16,-2 0 0-16,2 1 6 16,2-3 0-16,-3-1-2 15,1-6-125-15,1-10-38 16,5 0-2-16,-5-10-8 15,7 2 0-15</inkml:trace>
  <inkml:trace contextRef="#ctx0" brushRef="#br0" timeOffset="87843.9496">21554 5792 423 0,'0'0'176'0,"18"-5"-2"16,-2-4-74-16,2-6-88 15,4-5-6-15,-2-4-5 16,0-1-3-16,-5-1-8 16,-5 2-3-16,-3 4-2 15,-10 4 3-15,-6 8-1 16,-6 8 0-16,-2 6 2 16,-2 8 5-16,0 4 11 15,7 3 5-15,4 0 4 16,8-2-2-16,10-4 2 15,8-2-2-15,4-8 2 0,8-5-4 16,4-5-5 0,1-5-1-16,0-6-5 0,-1-2 3 15,-3-5-3-15,-7-2 0 16,0-2-5-16,-8 0 0 16,-2-1 1-16,-8 2-2 15,-1 3 1-15,-5 3-1 16,0 3-1-16,0 6 0 15,0 11 2-15,0 0 1 16,0 0 0-16,0 22 1 16,0-1-3-16,0 5 3 0,4 4 0 15,-3 2 4-15,-1-3 2 16,5-2-1 0,-5-4-1-16,3-4-91 15,-3-8-51-15,0 1-19 0,0-12 0 16,0 0-6-16,0 0 78 15</inkml:trace>
  <inkml:trace contextRef="#ctx0" brushRef="#br0" timeOffset="88051.3573">21874 5583 504 0,'0'0'170'0,"2"-10"-15"15,7 5-143-15,5-1-1 16,6 2-1-16,1 0-5 15,6 0-5 1,-1 4-1-16,-1-2-3 0,-5 2-6 16,-3 4-80-16,-2 2-65 15,-15-6-14-15,15 10-6 16,-15-10 0-16,0 0 87 16</inkml:trace>
  <inkml:trace contextRef="#ctx0" brushRef="#br0" timeOffset="88472.7308">22716 5286 472 0,'-8'24'165'16,"2"-3"-20"-16,3 10-144 0,3 8 2 16,0 4-1-16,0 2 1 15,0 1-1-15,2-4 2 16,3-6 3-16,-1-8-1 16,2-10-89-16,-2-6-62 15,-4-12-10-15,10-8-8 16,-10-10-2-16,10-1 66 15</inkml:trace>
  <inkml:trace contextRef="#ctx0" brushRef="#br0" timeOffset="88651.2909">22837 5464 520 0,'5'21'160'15,"-5"2"-50"-15,5 3-111 16,0-1 2-16,0-3 0 15,0-5 2-15,0-5-27 16,-5-12-81-16,0 0-33 16,9 4-21-16,-9-18 0 15,3-4-4-15</inkml:trace>
  <inkml:trace contextRef="#ctx0" brushRef="#br0" timeOffset="88769.0838">22877 5309 446 0,'0'0'60'0,"0"8"-62"0,12 3-157 16,-2-3-3-1,10 7-3-15</inkml:trace>
  <inkml:trace contextRef="#ctx0" brushRef="#br0" timeOffset="89257.1308">23157 5445 439 0,'-23'-19'161'15,"11"13"-38"-15,-4 4-89 16,-2 5-33-16,3 6 1 16,-1 7-1-16,2 4 1 0,6 3-1 15,1 4 6-15,7-3 0 16,0-2 5-16,9-3 0 15,2-7-1 1,1-5-1-16,2-7-1 0,1-8 0 16,0-5-5-16,-2-6-3 15,1-2-3-15,-5-2 0 16,-2 0-4-16,0 6-2 16,-4 4 0-16,-3 13-1 15,0 0 2-15,0 0 0 16,3 22 4-16,1-6 1 15,0 3 5-15,2-2 4 0,2-4 2 16,2-4 0-16,2-5-1 16,0-4-1-16,0-9-4 15,0-1 1 1,-2-2-3-16,-1 0-3 0,-1 2-4 16,-8 10 0-16,16-8-1 15,-16 8 1-15,13 13 3 16,-4-3 1-16,1 3-27 15,2-2-89-15,5 0-30 16,-5-7-15-16,6-4-4 16,-7-9-1-16</inkml:trace>
  <inkml:trace contextRef="#ctx0" brushRef="#br0" timeOffset="89406.1632">23340 5273 409 0,'0'0'169'16,"-17"10"-56"-16,17-1-215 16,5 7-51-16,1-4-7 15,10 4-3-15,-4-5 50 16</inkml:trace>
  <inkml:trace contextRef="#ctx0" brushRef="#br0" timeOffset="89692.3621">23543 5346 423 0,'0'13'147'16,"-4"-1"-47"-16,4 2-68 0,0 5-8 16,0 3-24-16,5-1 3 15,0 1 0-15,-5 0-1 16,0-1-1-16,-3-4 0 15,-4-2-4-15,-2-4 4 16,-3-4-2-16,2-4 3 16,-5-6-1-16,5-4 7 15,1-4 0-15,4-6-34 16,1-2-75-16,8-1-36 16,-2-4-20-16,10 4-3 15,-5-4-7-15</inkml:trace>
  <inkml:trace contextRef="#ctx0" brushRef="#br0" timeOffset="90385.3041">23657 5414 477 0,'0'19'164'16,"-6"-1"-45"-16,6 0-112 15,0 1 0-15,6-3 0 16,4-3 1-16,1-4-2 15,4-5-3-15,0-8 0 16,0-6-1-16,3-7-2 16,-5-5-2-16,-1-5 0 15,-6-4-3-15,0 1 0 16,-6 0-2-16,0 4 1 0,-6 3-1 16,-3 6 2-16,3 5 3 15,6 12 4-15,-14-8 4 16,14 8 1-16,0 0 2 15,7 10-1-15,4-2-1 16,1 0-1-16,7 1 0 16,-1 1-6-16,2-1-1 15,0 1-2-15,-3 1 1 16,1 1-4-16,-6 0 0 16,-1 1-1-16,-3 1 2 15,-4-1 0-15,-4-2 2 16,2 1-1-16,-2-3 4 0,0-9 5 15,0 11 3-15,0-11 0 16,0 0-1-16,17-17 1 16,-2 3-2-1,5-1 5-15,5-1-4 16,2 2-4-16,2 4-1 0,-2 5-2 16,-1 8-1-16,-9 8 0 15,0 5 1-15,-10 5-5 16,-2 1 4-16,3 1-2 15,-1-2 2-15,3-3 2 16,5-2 0-16,3-6 0 16,3-3-2-16,0-2 0 15,2-5-1-15,-2 0 1 16,-2 0-1-16,-3 0 0 16,-1 0 0-16,-3 0 0 15,-1-3 0-15,-1 3 1 16,-10 0-1-16,0 0-3 0,0 0-5 15,0 0-113-15,0 0-44 16,-18-9-4-16,-2 9-6 16,-14-16 21-16</inkml:trace>
  <inkml:trace contextRef="#ctx0" brushRef="#br0" timeOffset="108244.5419">8083 8964 146 0,'0'0'80'0,"0"0"-6"15,0 0 5-15,0 0-19 16,0 0-12-16,0 0-10 15,0 0-3-15,0 0-4 16,0 0-4-16,0 0-6 16,0 0-19-16,-7 0 0 15,7 0-1-15,0 0 1 16,0 0-1-16,0 0 0 16,0 0 0-16,-10 7 0 0,10-7 1 15,-7 8 0-15,7-8 0 16,-10 14-1-16,3-5 1 15,-2 2 0-15,0 1 0 16,-1 1 0-16,0 2 0 16,-2 1 0-16,-2 5 1 15,-1 2-1-15,-3 4-1 16,-3 8 1-16,-3 2-1 16,-2 4 1-16,1 2-1 15,-1-1 2-15,2 1-2 16,1-1-56-16,6-4-73 15,-1-11-32-15,12-4-3 16,-1-15-4-16,7-8 155 0</inkml:trace>
  <inkml:trace contextRef="#ctx0" brushRef="#br0" timeOffset="108860.9451">8072 8957 233 0,'-10'7'115'0,"10"-7"-16"16,-14 12-20-16,5-3-17 15,1-1-13-15,-4 4-13 0,1 0-34 16,1 2-1-16,-1 1-2 16,-3 3 1-16,0 2 1 15,-2 2 0-15,-3 2 0 16,1 2 1 0,-1 2-1-16,-2 3-3 0,0-2 3 15,1 2-1-15,2 0 0 16,1 2-1-16,1 0 0 15,-1 3-1-15,0 4 2 16,2 1 2-16,1 4-2 16,-1 4-5-16,-1 3 3 15,2 3-1-15,-3 2 1 16,1 2 0-16,0-2 1 0,1 2 1 16,2-2 1-1,1-1 5-15,1-2-8 16,1-6-100-16,4-6-47 15,6-3-15-15,-6-13-2 0,9-4 79 16</inkml:trace>
  <inkml:trace contextRef="#ctx0" brushRef="#br0" timeOffset="109965.6652">8063 9048 319 0,'-10'-5'98'16,"10"5"-9"-16,-15 9-11 15,5 2-13-15,0 2-29 16,-4 2-31-16,-2 4-4 16,1 2 1-16,-4 0-2 15,2 2 3-15,-2 2-4 16,1-2-1-16,2 0 2 15,1 0-1-15,0-1 1 0,0 1-3 16,1-2 4-16,3 4-4 16,-2-2 3-16,1 2 1 15,-2 1-1 1,2 1 1-16,-1 3-1 0,3 2 2 16,0-1-2-16,-1 2 3 15,1 1-6-15,0-1-1 16,0 0 2-16,-3 2-2 15,3-5 2-15,-1 3-1 16,-1-2 2-16,1-1-3 16,0 3 5-16,1 0 1 15,0 0 0-15,0 1 1 0,1 1-2 16,3 1 1-16,-3 2-1 16,4 1 3-1,-1 3-3-15,2 2-1 16,0 2 0-16,2 3 1 15,-2 1 0-15,-1 3-2 0,3 0 1 16,2 1 0-16,-3-1 0 16,3-1 3-16,0 0-1 15,4-1 0-15,1-1 1 16,1-1-1-16,-1-2 1 16,4-2-4-16,-1-4-90 15,0 1-50-15,-4-11-25 16,4 1-2-16,-8-9 31 0</inkml:trace>
  <inkml:trace contextRef="#ctx0" brushRef="#br0" timeOffset="110807.9202">7635 9884 293 0,'-5'12'113'0,"0"-1"-13"16,-3 4-18-16,3 3-24 16,-1 4-31-16,1 4-24 15,1 4-1-15,1 6 1 16,3 2-1-16,-4 3 2 15,4 1-3-15,-4 0 0 16,0-1 1-16,1-2-2 16,-1-3 1-16,0-3-2 15,-1-1 2-15,0-4-1 16,0-2 2-16,1-1 0 16,3 0-1-16,-3 1 2 15,4 0-2-15,-1 2 1 16,1 0-3-16,-4 0 3 0,0 1-3 15,1-1 4-15,0 2-4 16,-2-2 3-16,0-3 0 16,4 2-2-16,-3-2 4 15,4 0-4-15,0 3 4 16,0-1-4-16,0 2 2 16,4 1-2-16,-4 2 0 15,4 2 2-15,-4 1-3 16,2 1 2-16,-2-1-2 15,0 0 3-15,0 1-3 16,0-2 3-16,5-3 13 16,-3 0-1-16,1-4 0 15,2-5-52-15,0-3-83 0,4-2-30 16,-9-17-5-16,13 11-4 16,-13-11 20-1</inkml:trace>
  <inkml:trace contextRef="#ctx0" brushRef="#br0" timeOffset="111400.1401">7521 10440 349 0,'-3'25'110'0,"3"4"-10"16,0 4-20-16,0 1-30 16,-2 2-42-16,2 2-6 0,-5 3 0 15,2 1 1-15,3 0-2 16,-4 2 2 0,4 0-2-16,0 0 1 15,4 2-3-15,0 1 2 0,1-1-1 16,2-1 0-16,-2 0 1 15,2 1-2-15,-1-1 14 16,-1-1 1-16,0-1-1 16,2 0 2-16,0-2-2 15,-1 1 1-15,2-3-2 16,3 1 2-16,2 0-13 16,-1 1-2-16,3-2 2 15,0 1-3-15,1 1 3 16,2 2 0-16,-3-1-1 15,1 1-1-15,-2-2-55 16,1 2-41-16,0 1-31 16,-4-2-16-16,3-4-17 0,-4-5-10 15,4 0 109-15</inkml:trace>
  <inkml:trace contextRef="#ctx0" brushRef="#br0" timeOffset="112334.7656">7542 11233 339 0,'0'23'125'16,"5"5"-15"-16,0 3-15 16,-1 5-30-16,3 2-34 0,1 1-14 15,-2 1-3-15,3-3 2 16,-3-2-14-16,3 1-2 16,1-4 3-1,-1-1-3-15,2 0 2 0,-1-1-4 16,4 0 2-16,-3 2 2 15,3 2-3-15,0 0 4 16,0-3-4-16,-1 2 2 16,1-4-3-16,0-1 5 15,-2-3-3-15,2-2-1 16,-3-1 2-16,2-2-2 16,-2-1 2-16,-1 1-2 0,2-1 2 15,-1 2-2-15,-1 1 0 16,1-1-1-16,-1 1 2 15,0-1-2-15,0 1 2 16,0-1-2 0,0 0 1-16,0-2 0 0,-1 0 1 15,0-1-1-15,1-2 0 16,-3 0 1-16,3-1-1 16,0 0 3-16,-1-1-3 15,0 0 3-15,-2-2-2 16,2 1 2-16,0 0-3 15,0 1 3-15,-1-1-4 16,1-2 1-16,-1 2 0 0,-1-3 0 16,2 0 0-16,-3-2-1 15,-6-8 2 1,15 14-1-16,-15-14 1 0,12 13 2 16,-12-13-2-16,10 11 0 15,-10-11 1-15,8 13 2 16,-3-4-1-16,-5-9-2 15,7 12 2-15,-7-12-2 16,7 12 2-16,-7-12-2 16,5 9 2-16,-5-9-1 15,0 0 0-15,0 0 0 16,0 0-2-16,0 0-2 16,0 0-127-16,-14-17-40 15,11 9-1-15,-9-13-8 16,7 5 10-16</inkml:trace>
  <inkml:trace contextRef="#ctx1" brushRef="#br0">13366 13165 0,'0'0'15,"0"0"-15,0 0 16,0 0-16,0 0 16,0 0-16,0 0 15,0 0-15,0 0 16,0 0-16,0 0 16,0 0-16,0 0 15,0 0-15,0 0 16,0 0-16,0 0 15,0 0-15,0 0 16,0 0-16,0 0 16,0 0-1,-338-298-15,302 262 16,8 18-16,10 0 16,9 8-16,0 1 15,0 0-15,0 0 16,0 0-16,-1 0 15,1 0-15,0 9 16,9 0-16,0 0 16,0 0-16,0 0 15,0 0-15,0 0 16,0 0-16,0 0 16,0 0-16,0 0 15,0 0-15,0 0 16,0 0-1,0 0-15,0 0 16,0 0-16,0 0 16,0 0-16,0 0 15,0 0-15,0 0 16,0 0-16,0 0 16,0 0-16,0 0 15,0 0-15,0 0 16,0 0-16,0 0 15,0 0-15,0 0 16,0 0-16,0 0 16,0 0-16,0 0 15,0 0-15,0 0 16,0 0-16,0 0 16,0 0-16,0 0 15,0 0 1,0 0-16,0 0 15,0 0-15,0 0 16,0 0-16,0 0 16,0 0-16,0 0 15,0 0-15,0 0 16,0 0-16,0 0 16,0 0-16,0 0 15,0 0-15,0 0 16,0 0-16,0 0 15,0 0-15,0 0 16,0 0-16</inkml:trace>
  <inkml:trace contextRef="#ctx1" brushRef="#br0" timeOffset="1.3296E13">13685 13645 0,'0'0'16,"0"0"-16,0 0 16,0 0-16,0 0 15,0 0-15,0 0 16,0 0-16,0 0 15,0 0-15,0 0 16,0 0-16,0 0 16,0 0-16,0 0 15,0 0-15,0 0 16,0 0-16,0 0 16,0 0-16,0 0 15,0 0-15,0 0 16,0 0-1,0 0-15,0 0 16,0 0-16,0 0 16,0 0-16,0 0 15,0 0-15,0 0 16,0 0-16,0 0 16,0 0-16,0 0 15,0 0-15,0 0 16,0 0-16,0 0 15,0 0-15,0 0 16,0 0-16,0 0 16,0 0-16,0 0 15,0 0-15,0 0 16,0 0-16,0 0 16,0 0-1,0 0-15,0 0 16,0 0-16,0 0 15,0 0-15,0 0 16,0 0-16,0 0 16,0 0-16,0 0 15,0 0-15,0 0 16,0 0-16,0 0 16,0 0-16,0 0 15,0 0-15,0 0 16,0 0-16,0 0 15,0 0-15,0 0 16,0 0-16,-128-145 16</inkml:trace>
  <inkml:trace contextRef="#ctx0" brushRef="#br0" timeOffset="116651.3541">15348 12519 390 0,'0'0'118'0,"0"0"-7"15,0 0-23-15,0 0-24 0,0 0-30 16,-14-4-21-16,5 4-8 15,1 0-1-15,-2 0-1 16,-2 0 1-16,1 0-1 16,-3 0 0-16,-1 0-3 15,-2 0 3-15,-4 0-3 16,-3 0 0-16,-3 0 0 16,-2 0-1-16,-4 0 1 15,-2 0-2-15,0 0 1 16,1 0 0-16,1 0 0 15,4 0 1-15,4 0 0 16,5 2 0-16,6-2 0 16,3 0 1-16,11 0 0 0,0 0 0 15,0 0 1-15,0 0-1 16,13 0-1-16,2 0 2 16,4 0-2-16,4 0 0 15,4 0 0-15,4 0 0 16,0 0-1-16,4 2 1 15,0-2 1-15,2 3-1 16,-1-3 0-16,0 0-2 16,-2 0 1-16,-4 0 0 15,-4 0 1-15,-5-3-1 16,-4 3 0-16,-6-4-1 16,-11 4 1-16,10-2 2 15,-10 2 0-15,0 0-2 0,0 0 1 16,-10-3-1-16,10 3 0 15,0 0-2-15,0 0-100 16,0 0-66-16,0 0-1 16,0-11-10-16,0 11 1 15,10-14 148-15</inkml:trace>
  <inkml:trace contextRef="#ctx0" brushRef="#br0" timeOffset="125540.6686">14841 9113 229 0,'0'0'126'0,"0"0"-26"16,5-12-24-16,-5 12-15 16,0 0-18-16,-3-11-18 15,3 11-12-15,-10-5-4 16,10 5-7-16,-15-4 0 16,15 4-1-16,-14-2 3 15,14 2-2-15,-10 0 2 16,10 0 0-16,0 0-2 0,0 0 1 15,-10 0-1-15,10 0 1 16,-10 5-3-16,0-2 1 16,10-3-1-1,-18 4-1-15,6-1 1 0,-2-3 0 16,1 5 0-16,-2-3-1 16,-2 1 1-16,0 0 1 15,-3 0 1-15,0 1-2 16,2 1 3-16,-1 0-2 15,1-2 1-15,0 1 1 16,2-1-1-16,1 1-2 16,1-2-1-16,0-2 2 15,2 2-1-15,0-2 0 16,1 4-1-16,1-4 1 0,1 0-1 16,1 0 1-16,-2 0 0 15,-2 0 0 1,0 0-1-16,-1-4 1 0,-2 4 0 15,1-4-1-15,-3 4 1 16,6-4 0-16,-2 4 0 16,4 0-2-16,9 0 3 15,-12-3-1-15,12 3 0 16,0 0 1-16,0 0-1 16,0 0 1-16,0 0-1 15,0 0 1-15,0 0-1 16,6 8 0-16,-6-8 0 0,0 0-1 15,-9 3 0-15,9-3 0 16,0 0 1-16,0 0-42 16,0 0-93-1,0 0-25-15,0 0-5 0,0 0-2 16,13-3 117-16</inkml:trace>
  <inkml:trace contextRef="#ctx0" brushRef="#br0" timeOffset="126969.5013">14234 9163 28 0,'0'0'76'16,"0"0"-56"-16,3-8 2 16,-3 8 3-16,0 0 2 15,0 0-1-15,0 0 7 16,0 0 37-16,0 0 4 15,0 0-6-15,0 0-14 16,0 0-7-16,11 8 1 0,-11-8-2 16,9 12-3-1,-9-12-39-15,16 13-1 16,-16-13 0-16,15 12-2 16,-15-12 0-16,14 11-1 15,-14-11-2-15,11 8 3 0,-11-8-4 16,10 11-2-16,-6-4 1 15,0 2-1-15,3 3 2 16,0 1-1-16,0 0 5 16,2 3-4-16,0 1 4 15,0 0 1-15,1 0 1 16,0 0 0-16,-2 1 0 16,1 2 0-16,-1-1-2 0,-1 2 1 15,2-2-1 1,0 0 1-16,0 0-2 15,2-1 3-15,-1 1-3 16,0-1 2-16,0 1-1 0,-1 0 1 16,-3 0-1-16,1 1 1 15,-2-1 0-15,0-1-1 16,-5-1-2-16,5-5 3 16,-5 0-32-16,5-1-96 15,-5-11-33-15,5 10-12 16,-5-10 2-16,12 4 96 15</inkml:trace>
  <inkml:trace contextRef="#ctx0" brushRef="#br0" timeOffset="128875.5116">14203 9158 35 0,'0'0'29'0,"0"0"23"16,0 0 24-16,0 0 6 15,0 0 4-15,0 0 4 16,0 0-3-16,0 0 0 16,12-3-27-16,-12 3-29 15,7 12-24-15,-2-1-3 16,3 3-4-16,2 5-3 0,1 2 2 16,0 4-3-16,3-1 3 15,-2 4-3 1,1-2 2-16,-1 3-1 15,1-3 5-15,-3 2 0 0,1 3 0 16,2-1 3-16,-2 2-4 16,0 1 4-16,1 2-3 15,-1 1 2-15,-1 1-4 16,0 1-2-16,0-3 2 16,-1 2-2-16,2-1 1 15,1-3-1-15,0 0 1 16,4 0-2-16,-2-2 5 15,0-2 2-15,1 0-3 0,0-2 2 16,-4 1-2 0,3 0 2-16,-3 0-2 15,-2 0 2-15,2 1-2 16,0 0 1-16,1 1 3 0,-1 1-1 16,1 1 1-16,0-1-2 15,2 0 2-15,1 0-2 16,1 1 0-16,-1 0 0 15,1-2-3-15,0 1 0 16,1 1-1-16,-2 0 2 16,1 0-2-16,0 1 2 15,-5 0 0-15,3 0 0 16,-1 0 5-16,1 0-2 0,-1-1 1 16,1-2-1-1,-1-2 1-15,1-1-2 16,0-2 2-16,-2 0-2 15,0-4-3-15,-2 0 0 0,0 0 0 16,-2 3 1-16,2 1-1 16,-1 1 0-16,-1 1-1 15,2 0 2-15,-1 2-1 16,0-1 2-16,0-2-2 16,1 0 1-16,0 0 5 15,-1 0-3-15,1-2 3 16,-2 0-4-16,2 1 2 15,-2 1-1-15,0-1 1 16,1 2-2-16,-1-1-3 16,1 0 2-16,0-1-1 15,1 2 0-15,3 1 0 16,-2 0 2-16,3 1-3 0,-2 1 2 16,2-1-4-16,0-2 2 15,0 1-2-15,-3-2-2 16,-1-1 3-16,-2-2-4 15,-1 0 3-15,0-2-2 16,0 0 4-16,0 0-2 16,2-1 3-16,0 2 0 15,1-1 0-15,3-1 0 16,-1 3-1-16,-1-2 1 16,1 1-1-16,-3 0 1 15,-1-1-1-15,-1-1 1 16,0-1-1-16,-3 0 1 15,-2-3 0-15,2 1-1 0,1-2 0 16,-2 0 1-16,2-1-2 16,-1 0 3-16,3 0-3 15,-2-2 2 1,0-1 0-16,0 0 0 0,-2-2-1 16,0 0 1-16,2 1 0 15,-3 0 0-15,3 0 0 16,-2 1-1-16,2-1 1 15,0 0 0-15,1 0 3 16,-2-1-3-16,-4-9 3 16,10 15-3-16,-10-15 4 15,5 12-4-15,-5-12 3 16,4 10-4-16,-4-10 1 0,0 0 1 16,1 9-1-16,-1-9-1 15,0 0 1 1,0 0 0-16,0 0 1 15,0 0-109-15,0 0-61 0,0 0-9 16,-1-21-5-16,5 0 6 16</inkml:trace>
  <inkml:trace contextRef="#ctx0" brushRef="#br0" timeOffset="132814.5746">14648 9372 147 0,'0'0'122'0,"0"0"-50"15,-3-9-1-15,3 9 0 16,0 0 1-16,0-10 1 15,0 10-1-15,0 0-67 0,0-8-4 16,0 8-1 0,0 0-1-16,0 0 3 15,3 10-2-15,-3-10 0 16,5 15-2-16,-1-4 2 0,-1 2 1 16,2 1-1-16,-1 1 2 15,2 1-3-15,-3 1 1 16,-1-1 1-16,1-2 1 15,0 1-1-15,0-2 1 16,-3-1 0-16,4-1 1 16,-2 0-1-16,1-2-2 15,0 0 2-15,-3-9-1 16,4 11 0-16,-4-11 0 0,0 0-2 16,3 10 0-1,-3-10 2-15,0 0 0 16,0 0-1-16,0 0 1 15,0 0-1-15,0 0 0 0,0 0 0 16,0 0 2-16,0 0-3 16,0 0 0-16,0 0-2 15,0 0-35 1,0-10-84-16,0 10-39 0,0 0-3 16,0 0-8-16,-8 7 106 15</inkml:trace>
  <inkml:trace contextRef="#ctx0" brushRef="#br0" timeOffset="133637.6315">15059 11937 345 0,'0'0'168'16,"10"-10"-10"-16,-10 10-73 15,12 0-30-15,-12 0-36 16,11 5-14-16,-11-5-1 0,11 20-3 15,-4-4 1-15,0 7-3 16,-2 4 1-16,4 2-2 16,-4 2 3-1,3-2-4-15,-1 1 3 0,-2-6-2 16,-1-4 2-16,-4-6-2 16,2-6 1-16,-2-8 1 15,0 0-2-15,0 0 2 16,-9 7-2-16,9-7-2 15,0 0-80-15,-12-9-59 16,12 9-26-16,0 0-1 16,0 0-2-16,0-14 86 15</inkml:trace>
  <inkml:trace contextRef="#ctx0" brushRef="#br0" timeOffset="133894.0705">15245 12112 336 0,'5'-9'147'16,"-5"9"-41"-16,0 0-12 15,0-9-15-15,-10 9-16 16,-5 5-61-16,-4 0 0 16,-2 2-1-16,-6-1-1 15,2 1 1-15,-2-1 0 16,3 0 0-16,1-2 0 0,5 0-2 15,4-4-7 1,2 3-103-16,12-3-40 16,-12 0-18-16,12 0-4 15,0 0-5-15</inkml:trace>
  <inkml:trace contextRef="#ctx0" brushRef="#br0" timeOffset="141859.9779">10345 7001 221 0,'0'0'97'0,"0"0"-8"0,-9 0-12 16,9 0-6-1,0 0-4-15,0 0-19 0,0 0-43 16,0 0-3-16,0 0 0 15,0 0 1-15,0 0-1 16,0 0 0-16,0 0-1 16,0 0-1-16,0 0 0 15,0 0-1-15,0 0 0 16,13-6 0-16,-13 6 1 16,13-8-1-16,-4 5 0 15,1-1 1-15,0 4 0 16,2-5-1-16,3 5 0 15,1 0 1-15,1 0-1 16,2 0 1-16,3 0-1 16,0 0 0-16,-1 0 0 0,3-3 1 15,-3 3 0-15,-2-5-1 16,0 5 2-16,-3-3-1 16,2 3 0-16,-2 0 1 15,-1 0-1-15,0 0 0 16,1 4 0-16,-1-4 1 15,2 2-1-15,-2-2 0 16,0 0 1-16,-1 0-1 16,0 0 0-16,0 0 0 15,-1 0 0-15,-2 0 0 16,2 0-1-16,-2 0 1 16,0 0-1-16,-2 4 2 15,1-4-1-15,-1 2 0 0,1 2 1 16,-1-4-1-16,2 4 1 15,-1-2-1-15,0 1 0 16,1-3-1-16,3 4 1 16,-3-4 0-16,-1 0-1 15,0 0 1-15,0 0 0 16,0 0 0-16,-10 0 0 16,14 0 0-16,-14 0 0 15,10-4 1-15,-10 4 0 16,11 0 0-16,-11 0 1 15,10 0-1-15,-10 0 0 16,9 0 0-16,-9 0 0 0,0 0-1 16,10 0 0-16,-10 0 0 15,0 0 1-15,9 0 1 16,-9 0 0-16,0 0 1 16,0 0 0-16,0 0-1 15,0 0-78-15,0 0-61 16,-14 0-20-16,14 0-3 15,-20-9-4-15,20 9 158 16</inkml:trace>
  <inkml:trace contextRef="#ctx0" brushRef="#br0" timeOffset="143600.6346">10925 6862 223 0,'0'0'158'0,"0"0"-14"15,0 17-57-15,0 0-33 16,3 6-29-16,-3 4-22 16,3 2-3-16,-3 3-1 15,0-1 1-15,0-3-1 16,0-2 0-16,0-6-2 15,-3-5 2-15,3-5 0 16,0-10 0-16,0 0 2 0,0 0-2 16,0-18 2-1,3-2-1-15,-3-7 2 0,5-4-2 16,-5-1 2 0,0 0-1-16,0 4 0 0,0 3-2 15,0 6 0-15,0 6 1 16,0 13 0-16,3-10 0 15,-3 10 0-15,3 10 0 16,-3 0 0-16,3 2 2 16,-3 3-1-16,0 3 1 15,2-1-2-15,-2-1 1 16,0 0-2-16,0-5 1 16,4-1-2-16,-4-10 0 0,4 9 1 15,-4-9 1-15,0 0 0 16,4-10 0-16,-4-1 0 15,0-4 1 1,0-2 0-16,0-5 0 0,0-1-1 16,0-1 0-16,0 2 1 15,3 6-1-15,0 3 2 16,-3 13 0-16,0 0 0 16,0 10 0-16,0 13-2 15,-4 5 2-15,-2 7-3 16,-3 4 2-16,0 2-4 15,0-4 2-15,2-2-2 16,0-9 1-16,3-8-1 16,4-9 2-16,0-9 1 15,4-14 0-15,3-9 2 16,0-7-2-16,2-6 3 16,-1-4-3-16,-1-1 3 0,0 4-2 15,-1 5 0-15,-5 8 0 16,-1 8 0-16,0 16 0 15,0 0-1-15,5 20 1 16,-5 2-2-16,3 4 2 16,-3 1-1-16,2 0 0 15,2-3-3-15,0-3 1 16,-2-8 1-16,-2-13 0 16,0 0 0-16,0 0 0 15,4-14 2-15,-8-6-2 16,0-1 3-16,2-3-1 15,-2-1 1-15,-1 3-2 16,1 4 0-16,2 5 0 0,2 13-1 16,0-10 1-16,0 10-1 15,9 13 1-15,-2-2-1 16,3 1 2 0,0 0-1-16,3 0 1 0,-2-1-2 15,-1-3 1-15,0 0-1 16,-3-5 0-16,-7-3 0 15,11 3 0-15,-11-3 1 16,0 0 0-16,0-12 1 16,-8 4 0-16,2-5 0 15,-7-1 0-15,3-2 0 16,-5-1 0-16,4 1-1 0,0 3 1 16,-1 4 0-16,12 9 0 15,-8-5 0-15,8 5 0 16,7 15 0-16,2-2 1 15,2 1-1-15,3-2 1 16,0 0-2-16,1-1-1 16,-2-4 0-16,0-3 0 15,-4-4 0-15,-9 0 0 16,12 4-1-16,-12-4 2 16,0 0 0-16,0 0 1 15,0 0 0-15,0 0 0 16,-16 9 1-16,5-3 0 15,-6 0-1-15,0 2-1 16,-3 2-1-16,0 1 1 16,1 1-1-16,3-2 1 15,2-1 0-15,4-3-2 0,10-6 1 16,0 0-1-16,0 0 2 16,0-12 0-16,9-4 1 15,-2-4-2-15,3-1 1 16,2-1 0-16,-2 3 2 15,-3 3 0-15,-7 16-1 16,9-4 0-16,-9 19-1 16,-4 6 0-16,-2 7-1 15,1 4 2-15,-3-1-3 16,3-3-1-16,0-5 0 0,3-8 1 16,2-15 0-16,0 0 1 15,0-21 3-15,0-3-2 16,0-9 1-16,0-1 0 15,0-1 2-15,0 2-3 16,0 7 2-16,0 7-1 16,0 19-1-16,0 0 1 15,-5 20-2-15,1 10 1 16,3 6-1-16,-3 3 1 16,0 2-2-16,2-3 0 15,-2-6-2-15,0-8 1 16,4-9 1-16,0-15 0 15,0 0 2-15,-2-19 0 0,2-6 2 16,3-4-1-16,-3-3 2 16,4-2-2-16,0 4 0 15,-1 4-1 1,-3 8 0-16,3 5 0 0,-3 13 1 16,0 0-2-16,10-4-60 15,-10 4-65-15,3 8-29 16,3 1-2-16,-6-9-3 15,8 6 118-15</inkml:trace>
  <inkml:trace contextRef="#ctx0" brushRef="#br0" timeOffset="144472.0398">10956 6856 455 0,'-10'-3'155'16,"10"3"-64"-16,0 9-91 16,0 5 0-16,4 6 0 15,-4 7-1-15,0 4 1 16,0 5-1-16,0 2 1 0,0-1-3 16,-4-3 2-16,4-6-2 15,-1-8 2-15,1-9 1 16,0-11 0-16,0 0 1 15,-5-22 0-15,5-3 2 16,0-6-2-16,-3-4 2 16,3-3-2-16,-5 4 1 15,5 2-1-15,-1 5-1 16,1 8-2-16,0 6 1 16,0 13-1-16,0-9 2 15,0 9-2-15,0 0 0 16,6 8 0-16,-6-8 1 0,0 0 0 15,9 8 1-15,-9-8-1 16,0 0 1-16,0 0 0 16,0 0 1-1,0 0 0-15,9-10 0 0,-9 10 0 16,0 0 1-16,0-9-2 16,0 9 0-16,0 0 1 15,0 0 0-15,0 0-1 16,0 0 0-16,4 11 1 15,3-2-2-15,3-1 2 16,4 2-1-16,-3-1 0 16,5-2-1-16,2 1 0 15,-3-1 1-15,0-2-1 0,-4 0 1 16,-1-1 0-16,-2 0 0 16,-8-4 0-16,10 8 1 15,-10-8 0-15,1 9 1 16,-1-9-1-16,-5 15 1 15,-2-5-1-15,-5 3-1 16,-3 2 1-16,-1 3-2 16,-3 2 1-16,-2 1-2 15,1-2 2-15,0-1 0 16,5-3 2-16,2-4-2 16,7-3-1-16,6-8 0 15,0 0-105-15,0 0-47 16,4-8-10-16,-2-7 0 0,8 5 46 15</inkml:trace>
  <inkml:trace contextRef="#ctx0" brushRef="#br0" timeOffset="165561.1009">3838 8844 345 0,'-11'8'106'16,"11"-8"-16"-16,0 0-26 16,-12 0-35-16,12 0-27 15,-7 0-2-15,7 0 3 16,0 0-2-16,-11 4 1 16,11-4-1-16,0 0 0 15,0 0 0-15,-9 4-1 0,9-4 0 16,0 0 0-16,0 0-1 15,0 0 1-15,0 0 0 16,0 0 1-16,0 0-2 16,0 0 1-16,0 0 0 15,9 8 0-15,-9-8-1 16,11 5 1-16,-1-2-1 16,1 0 1-16,3 1 0 15,0-1 1-15,1 2 1 16,2-2-2-16,-1 2 1 15,1-3 0-15,2 1 0 16,0 0-1-16,0-3-1 16,3 4 0-16,-1-2 0 15,0-2 1-15,3 4-1 16,0-4 0-16,0 6-1 16,-2-6 2-16,3 2-1 15,-3-2 1-15,2 0 0 0,-1 0 0 16,-2 0 0-16,-1 0 0 15,1 0 0-15,-3 0 0 16,2 0-1-16,-2 0 1 16,-1 2-1-16,0-2 0 15,0 5 1-15,-2-3-1 16,1 1 1-16,0 0 1 16,-3 0-1-16,1-1 1 15,1-2-2-15,-3 5 2 0,3-5-1 16,-2 4 0-1,2-4 0-15,-1 4 0 16,-2-2-1-16,2 2 1 16,-4-1-1-16,4 1 1 0,-4-1-1 15,1 1 2-15,-2-1-2 16,1 0 2-16,0 0-1 16,-2-3 1-16,1 2 1 15,-9-2 0-15,15 0 0 16,-15 0 1-16,10-3-1 15,-10 3 2-15,0 0 0 16,0 0 1-16,0 0-1 16,0 0 0-16,0-9-1 0,0 9-40 15,-7-3-110 1,7 3-11-16,-17-3-6 16,8 3-2-16,-10-11 166 15</inkml:trace>
  <inkml:trace contextRef="#ctx0" brushRef="#br0" timeOffset="167504.3141">3884 8935 426 0,'0'0'104'16,"0"0"-18"-16,0 0-36 15,-9 0-48-15,9 0-1 16,0 0 1-16,-2 9-1 16,2-9 0-16,2 12-2 15,-2-4 0-15,6 3 1 16,-3 2 1-16,3 4-1 16,0-1 1-16,0 4 0 0,1 0 1 15,0 2 0-15,1-1-1 16,-1 0 0-1,1 1 0-15,-1-1-5 16,0 1-1-16,0-1 1 0,0 2-2 16,3-1 3-16,-3 1-3 15,4 0 3-15,-2 0-2 16,1 0 7-16,-1-1 1 16,0 0-2-16,-1 1 1 15,-2-1 0-15,1 1 1 16,-1 1-2-16,0 1 1 15,0-1-2-15,0 0 1 16,0 0-1-16,-1 0 2 0,1-2-2 16,-2-1 1-16,3-2-1 15,-4 1 2-15,1 0-1 16,-1 1-3 0,0 0 3-16,1 0-3 0,-1 2 2 15,1 0-2-15,-1 1 2 16,2-1-2-16,1-1 1 15,-1 0 2-15,3 0-1 16,-1 1 1-16,0-2-1 16,2 2 1-16,-1-3-1 15,-1 3 0-15,0-3 0 16,1 1 2-16,-1-1-2 16,-1 1 0-16,-2-1 0 15,2-1 1-15,-2 5-1 16,1 1-1-16,-2 0 1 15,2 1-1-15,-2 1 0 16,1 2 1-16,1 1 0 0,0-1-2 16,0-1 1-16,0-1 2 15,0 1-3-15,2-3 2 16,1 0-1-16,-1 2 1 16,1-3-1-16,-3 0 1 15,2 3-1-15,0 0 0 16,-1 2 4-16,1 3-2 15,-4 2 1-15,2 0 0 16,0 2 0-16,-1 1-1 16,-1 0 1-16,1-1-1 15,-1-1-4-15,0-2 3 16,-1-3-2-16,3-2 2 16,-4-1-3-16,3-3 3 0,1-2-1 15,-1-1 1-15,0-2 0 16,0 1 0-16,0-1-1 15,0-1 1-15,1 3 1 16,-2 1-3-16,-1 2 3 16,3 0-3-16,-1 1 3 15,0 2-1-15,1 0 0 16,0 1 0-16,-2-2 1 16,1 0 1-16,1 0-2 15,-1-3 1-15,-1 3-2 16,-1-2 2-16,3 0-1 15,-2 0 0-15,-1-1-2 0,3 0 2 16,-2 0 0-16,0-1 0 16,1-1 0-16,-1-2 0 15,0 0 0 1,1 1-3-16,2 0 3 16,-2-1-2-16,1 2 1 0,0 2 0 15,0 1 2-15,0 2-4 16,0-2 3-16,0 2 2 15,0 2-2-15,0-1 1 16,0 1-1-16,1 0 0 16,0 0-1-16,1 1 2 15,-2 1-1-15,1-1 1 16,-1-3-2-16,0 1 1 0,2 1 3 16,0 1-3-16,-1 1 4 15,1 0-4 1,0 1 3-16,-2-2-2 15,1-1 2-15,-1-2-2 0,0-3-1 16,-1-6 1-16,-1-4 1 16,-3-3 1-16,0-10-2 15,3 9 1-15,-3-9 1 16,0 0-1-16,0 0 2 16,0 0-2-16,0 0 1 15,0 0 0-15,0 0-1 16,0 0-1-16,0 0-3 15,0 0-127-15,0 0-34 0,0-10-7 16,-10-10-8-16,5 4 122 16</inkml:trace>
  <inkml:trace contextRef="#ctx0" brushRef="#br0" timeOffset="170600.3163">4732 8217 357 0,'0'0'98'0,"0"-10"-9"0,0 10-24 16,0 0-19-16,0 0-32 16,0 0-13-1,-10-7-1-15,10 7 0 0,0 0-1 16,0 0 1-16,0 0 0 16,0 0 0-16,0 0 0 15,0 0 0-15,0 0 1 16,0 0 0-16,0 0 0 15,0 0-1-15,0 0 2 16,0 0-1-16,0 0 0 16,-9 0 0-16,9 0 0 0,0 0-1 15,0 0 1-15,0 0-1 16,0 0 0 0,0 0 0-16,0 0-1 15,-2 9 1-15,2-9-1 16,-3 14 0-16,3-4 1 0,0 3-4 15,-3 2 3-15,3 0-2 16,0 3 2-16,0 2-2 16,0 0 2-16,0 0-1 15,0 3 2-15,0 0 0 16,0 0 1-16,3 2 0 16,-3-1-3-16,0 0 3 15,4 0-2-15,-4-2 1 16,5 3-2-16,-4-3 3 15,3 1-3-15,-1 0 3 16,-3-1 2-16,3-1-1 16,-3 2 0-16,0 0-1 0,0-2 2 15,0 0-3-15,0-1 3 16,0 0-3-16,0-3-1 16,0 0 1-16,2-2 0 15,-2-2 1-15,2 0-1 16,-2 0 1-16,0 0-2 15,0-1 2-15,0 2-3 16,-2-3 3-16,2 1-2 16,0-1 1-16,0-3-2 0,0-8 2 15,0 11 1-15,0-11 2 16,0 0-1 0,0 0 0-16,0 0 1 15,0 0-2-15,0 0 2 0,0 0-1 16,0 0-1-16,0 0-1 15,0 0 0-15,0 0 0 16,-10-10 2-16,10 10-1 16,-3-17 0-16,3 3-1 15,-5-4 2-15,5-3-2 16,-4-4 1-16,4-5-1 16,-3-3-3-16,3-1 2 15,0-4-3-15,0-1 3 16,0 0-2-16,3-1 2 15,0 0-1-15,-1 1 1 16,-2 3 2-16,4 0-1 16,-4 3 3-16,0 4-3 0,-5 2 2 15,1 3-2-15,1 2 1 16,0 1 1-16,3 2-1 16,-4 3 0-16,4 0-2 15,-3 1 2-15,3 2-2 16,-2 2 2-16,2 3-2 15,0 8 1-15,-6-16-1 16,6 16 1-16,-4-8 0 16,4 8-1-16,0 0 1 15,0 0-1-15,0-9 1 16,0 9 0-16,0 0 0 16,0 0-1-16,0 0 1 15,0-7-1-15,0 7 0 0,0 0 0 16,0 0 0-16,0 0-1 15,0 0 1-15,0 0 1 16,-5 12 0-16,5-12 0 16,0 10 1-16,0-10 1 15,-2 8-1-15,2-8 2 16,0 0-1-16,0 0 0 16,0 0 0-16,0 0-32 15,0-9-102-15,0 9-22 16,-3-11-6-16,3 11-8 15,-6-13 121-15</inkml:trace>
  <inkml:trace contextRef="#ctx0" brushRef="#br0" timeOffset="171394.7843">3803 8792 385 0,'0'0'137'0,"0"-11"-46"16,0 11-34-16,0-12-56 15,0 12 0-15,0-16 0 16,0 7-1-16,0-1 1 15,5-2-81-15,0 1-48 16,-1-6-21-16,4 2-5 16,-3-6-7-16,7 4 159 15</inkml:trace>
  <inkml:trace contextRef="#ctx0" brushRef="#br0" timeOffset="171539.8252">3878 8508 405 0,'0'0'153'0,"0"0"-42"0,0-11-111 16,0 11 1-16,9-10-7 16,-9 10-83-16,12-14-41 15,-3 10-14-15,-2-6-6 16,4 5-1-16</inkml:trace>
  <inkml:trace contextRef="#ctx0" brushRef="#br0" timeOffset="171673.4278">3966 8425 429 0,'8'-8'143'16,"-8"8"-40"-16,0-10-102 0,0 10-2 16,10-14-18-16,-3 7-82 15,1-4-35 1,6 3-16-16,-3-5-6 0,7 4 49 16</inkml:trace>
  <inkml:trace contextRef="#ctx0" brushRef="#br0" timeOffset="171823.7032">4144 8283 423 0,'0'0'152'0,"0"0"-52"15,0 0-98-15,0-9-3 16,0 9-84-16,13-8-32 16,-7 0-16-16,5 4-15 0,-3-7-5 15,4 6 113-15</inkml:trace>
  <inkml:trace contextRef="#ctx0" brushRef="#br0" timeOffset="171969.7151">4257 8207 375 0,'10'-5'110'16,"-10"5"-13"-16,11-5-30 16,-11 5-91-16,15-5-87 15,-2 5-30-15,-4-8-12 16,7 8-4-16,-6-8 94 15</inkml:trace>
  <inkml:trace contextRef="#ctx0" brushRef="#br0" timeOffset="172215.7722">4455 8162 312 0,'0'0'135'0,"14"-3"-36"16,-4 0-23-16,2 3-27 15,1-4-48-15,-2 4 0 16,0-4 0-16,-1 4 0 16,-2 0 1-16,-8 0 0 15,10 0-1-15,-10 0-1 16,0 0 1-16,0 0 0 16,0 0-25-16,8-4-100 15,-8 4-29-15,0 0-7 16,-6-10-2-16,6 10 103 15</inkml:trace>
  <inkml:trace contextRef="#ctx1" brushRef="#br0" timeOffset="1.3296E13">5343 12595 0,'0'0'15,"0"0"-15,0 0 16,0 0 0,0 0-16,0 0 15,-82-45-15,36 27 16,19 9-16,8 0 16,10 0-16,0 0 15,0 9-15,0 0 16,9 0-16,0 0 15,0 0-15,0 0 16,0 0-16,-9 0 16,0-9-16,9 9 15,-9 0-15,9-9 16,0 0-16,0 9 16,0 0-16,0 0 15,0 0 1,0 0-16,0 0 15,0 0-15,0 0 16,0 0-16,0 0 16,0 0-16,0 0 15,0 0-15,0 0 16,0 0-16,0 0 16,0 0-16,0 0 15,0 0-15,0 0 16,0 0-16,0 0 15,0 0-15,0 0 16,0 0-16,0 0 16,0 0-16,0 0 15,0 0-15,0 0 16,0 0 0,0 0-16,0 0 15,0 0-15,0 0 16,0 0-16,0 0 15,0 0-15,0 0 16,0 0-16,0 0 16,0 0-16,0 0 15,0 0-15,0 0 16,0 0-16,0 0 16,0 0-16,0 0 15,0 0-15,9 0 16,-9 0-16,9 0 15,-9 0-15,0 0 16,9 0-16,0 9 16,0-9-1,0 0-15,0 9 16,0 0-16,1-9 16,-1 9-16,0 0 15,0-9-15,0 0 16,-9 0-16,9 9 15,0 0-15,0 0 16,1 0-16,8-9 16,-9 0-16,0 0 15,0 0-15,0 0 16,0 0-16,0 9 16,10 0-16,8 9 15,-18-18-15,9 0 16,-8 9-16,-1-9 15,0 0-15,0 0 16,0 0 0,0 0-16,0 0 15,0 0-15,0 0 16,1 0-16,-10 0 16,9 0-16,-9 0 15,9 0-15,-9 0 16,9 0-16,9 19 15,0-10-15,-9 0 16,1-9-16,-10 0 16,0 0-16,-10 0 15,1 0-15,-18-9 16,0 0-16,18 9 16,-10 0-16,-8 0 15,0 0-15,-1 0 16,-17 9-1,-1-9-15,-18 0 16</inkml:trace>
  <inkml:trace contextRef="#ctx0" brushRef="#br0" timeOffset="175694.2646">4832 8182 380 0,'-14'-2'121'0,"14"2"-31"0,0 0-27 16,-7 0-31-16,7 0-30 15,0 0 0-15,0 0 0 16,0 0-1 0,10 6 1-16,-10-6-1 0,16 8 0 15,-3-4 1-15,6 1-2 16,4 0 0-16,6 2-1 15,0-1 2-15,1 1-1 16,-2 0 2 0,-5-1-2-16,-1-1 2 0,-6-1 0 15,-7-2-1-15,-9-2-16 16,7 0-87-16,-7 0-36 16,0 0-16-16,0-9-6 15,0 9 23-15</inkml:trace>
  <inkml:trace contextRef="#ctx0" brushRef="#br0" timeOffset="177187.9736">4755 8200 271 0,'0'0'107'0,"0"0"-1"15,0 0-20-15,12 4-15 16,-2-4-22-16,5 3-37 16,0-3-11-16,4 4-1 15,1-1 0-15,1 0 1 16,3 3 1-16,-4-2-2 16,5 1 2-16,-3 1-2 15,0-1 1-15,2 1-4 16,-3 0 2-16,3-1-2 15,-3 0 2-15,3 1-2 16,0 1 2-16,1-1-2 0,-1 1 2 16,2 0 1-16,-1-1 0 15,-1 1-1-15,1-1 1 16,-3 1 1-16,2-1 0 16,-1-1-1-16,-1 0 0 15,1 0 1-15,-1 2-2 16,2-2 1-16,1 1-1 15,0 0 0-15,-1 2 0 16,1-2 0-16,0 2 1 16,3 1 0-16,-2-1-1 15,1 1 1-15,1-1-2 16,1 1 2-16,-2 0-1 16,1 0 0-16,-2 0-1 0,2-4 1 15,-1 3 0-15,1-2 1 16,-2 1-1-16,-1-1 0 15,3 0 0-15,-3 0 1 16,0 1-1-16,-1-1 1 16,-2 2-2-16,3-2 2 15,-1 2-1-15,3 0 1 16,1 2 0-16,3-1-1 16,1-1 0-16,-1 1 1 15,2-1 0-15,-3 2 0 16,-2-2-2-16,-1-1 2 15,-2 2-1-15,-4-2 1 0,2 1 0 16,-1 1 0-16,1-2 0 16,-2 0 0-16,4 0 0 15,-1 1 2-15,1-1-1 16,3 1 0 0,0-1 2-16,0 1-2 0,-1 1 1 15,3-2-1-15,0 3 1 16,-1 0-2-16,3 0 2 15,-1-1-2-15,-1 0-1 16,-1 1 0-16,-2-3 0 16,-3-1 1-16,1 1 0 15,-3-3-1-15,1 2-1 16,-3-2 1-16,0 0 1 16,2-1-1-16,1 1-1 15,2-1 2-15,2-1-2 16,2 1 1-16,-1 1 2 15,2-2-2-15,-1 2 0 0,1-1 1 16,-3 0 0-16,0 1 0 16,-1-1 1-16,0-1 0 15,-1 2-1-15,1 0 1 16,1 1-1-16,2-1 1 16,0 2-2-16,0-1 2 15,-2 0 0-15,-2 1 0 16,0 0 0-16,-1-1 0 15,-1-1-1-15,-2 0 0 16,0 0 3-16,3 0-3 16,1 2 0-16,-1-2 0 15,1 2 0-15,0-2 0 16,-5 2 1-16,4-2-2 0,-7 1 0 16,1 0 0-16,-2-1 0 15,-1 2 1-15,-1-1 0 16,-4-1-1-16,1-1 1 15,-1 1 1-15,-10-4 0 16,13 5 0-16,-13-5 0 16,0 0-1-16,0 0 0 15,0 0 0-15,0 0-1 16,0 0 0-16,0 0-1 16,0 0 1-16,0 0 1 15,0 0 1-15,0 0 0 16,0 0 1-16,0 0-1 15,2-10-133-15,-5-2-22 0,3 3-10 16,-13-14-7-16,8 4 111 16,-3-3 60-16,5 3 0 15,-5 1 0-15,3 2 0 16,3 4 0-16,-1 2 0 16,3 10 0-16,0 0 0 15</inkml:trace>
  <inkml:trace contextRef="#ctx0" brushRef="#br0" timeOffset="188059.5862">10011 12211 345 0,'0'0'134'0,"0"0"-11"16,0 0-22-16,0 0-23 16,0 0-31-16,0 0-42 15,0 0-3-15,0 0 0 16,0-9-1-16,0 9 0 15,0 0 0-15,0 0 0 0,0 0 0 16,0 0-1 0,0 0 1-16,0 0 0 15,0-7 0-15,0 7 0 16,0 0-1-16,0 0-1 0,0 0-1 16,0 0-1-16,0 0 0 15,0 0-1-15,0 0 0 16,0 10 1-16,0-10-1 15,0 0 1-15,0 9 1 16,0-9 1-16,0 12-1 16,0 0 2-16,0 7-2 15,0 4 3-15,0 5 0 16,0 5-2-16,0 4 2 16,-4 1-2-16,1 2 3 15,3-1-3-15,-5-5 3 16,2-5-4-16,3-2 2 15,-3-6 2-15,3-5 1 0,0-4 1 16,0-12-1-16,0 12-1 16,0-12-3-16,0 0 0 15,0 0-1-15,0 0-1 16,0 0-1-16,5-14 1 16,-5 6 0-16,2-2 0 15,2 0 5-15,-4 1-1 16,4 0 1-16,-1-1 0 15,-3 0 0-15,0 10-2 16,3-14 1-16,-3 5-1 16,0-1 1-16,-1-3-1 15,1-3 1-15,0-2 1 16,-4-4-5-16,4 1 6 0,0-2-4 16,0-3 4-16,4 2-4 15,-4 2 5-15,1 1-5 16,-1 3 2-16,0 3 1 15,0 2 0-15,0 3 2 16,0 10-1-16,0-9-1 16,0 9 1-16,0 0-3 15,0 0-12-15,0 0-111 16,0 0-44-16,0 0-9 0,0 0-6 16,-3-9-1-1</inkml:trace>
  <inkml:trace contextRef="#ctx0" brushRef="#br0" timeOffset="189083.7279">10009 12822 476 0,'0'0'120'0,"0"9"-16"0,0 0-31 16,0 5-62-16,0 6-2 16,0 1-4-16,4 11-4 15,-4 0-1-15,5 9 4 16,-5 3 9-16,6 7-3 15,-6 0 2-15,4 1-1 16,-4-2 1-16,0 1-1 16,0-5 14-16,0-4-15 15,0-42 1-15,-4 54-18 16,4-54 8-16,0 0-39 16,0 0-95-16,-15 0-24 15,10-30-34-15,5-5 11 16,-5-4-15-16</inkml:trace>
  <inkml:trace contextRef="#ctx0" brushRef="#br0" timeOffset="189404.3643">9895 13021 404 0,'-11'6'170'0,"11"-6"-48"15,0 0-66-15,0 0-50 16,3-20-3-16,7 3 1 16,2-6 0-16,3-3-1 15,0-1-7-15,3 1 9 0,-2 0-2 16,0 10 1-16,-1 6-2 16,-1 10 1-16,-4 8 1 15,0 4-2-15,0 3 1 16,-1 1-4-16,-3 1 2 15,2-6 1-15,-2 0 2 16,-6-11-48-16,8 6-111 16,-8-6-12-16,0-9-11 15,-7-3 1-15,7 3 98 16</inkml:trace>
  <inkml:trace contextRef="#ctx0" brushRef="#br0" timeOffset="190859.9264">9325 12757 444 0,'0'0'124'0,"0"0"-11"16,-11-4-27-16,11 4-54 15,0 0-28-15,0 0-1 16,0 0-2-16,0 0 0 0,0 0-2 16,0 0-2-16,13 0 0 15,-1-5 0-15,6 0 0 16,5 0 0 0,5-3 0-16,4 1 1 15,3-1 1-15,2 0 1 0,-2 4 1 16,0-2-1-16,0 6 1 15,-3-2 1-15,-5 2-1 16,-4 2 1-16,-3 2-2 16,-3-2 0-16,-4 1 0 15,-2 0 1-15,-11-3-1 16,10 5 1-16,-10-5-1 16,0 0 1-16,0 0 0 0,0 0-12 15,0 0-125-15,0 0-28 16,0-10-9-16,0 10 0 15,-4-18 33 1</inkml:trace>
  <inkml:trace contextRef="#ctx0" brushRef="#br0" timeOffset="191191.8956">9649 12647 436 0,'0'0'156'16,"0"0"-46"-16,0 0-57 0,13 4-46 16,-1-4-3-16,3 0-1 15,2 0-1-15,2 0-3 16,-1 5-2 0,0 0-1-16,-3 5-1 0,-5 1-2 15,-3 4 1-15,-4 1 2 16,-3 5 0-16,0-3 2 15,-6 1 1-15,-1-1 0 16,0-2 0-16,-3-3 0 16,3-3 3-16,-1-2 1 15,-1-4 0-15,1-1-33 16,8-3-116-16,-19-5-19 16,19 5-2-16,-15-18-6 0,15 18 115 15</inkml:trace>
  <inkml:trace contextRef="#ctx1" brushRef="#br0" timeOffset="1.3296E13">25163 11464 0,'0'0'16,"0"0"-16,0 0 15,0 0-15,-374-81 16,174 63-16,145 9 16,28 0-16,8 9 15,10-9-15,-9 0 16,0 0-16,-10 0 16,-8-10-16,9 10 15,-1-9 1,10 9-16,0 0 15,-1 0-15,1 0 16,9 0-16,0 0 16,0 0-16,0 0 15</inkml:trace>
  <inkml:trace contextRef="#ctx0" brushRef="#br0" timeOffset="192915.6522">10069 12021 352 0,'0'0'141'0,"0"0"-22"16,-8-6-32-16,8 6-21 15,0 0-34-15,0 0-29 16,0-11-1-16,0 2 0 15,0-3-1-15,2-5 1 16,-2-6-2-16,5-8 1 16,-3-1 1-16,1-8-2 15,2 0 1-15,0-2-1 16,-1 0 1-16,1 1-2 16,0 4 2-16,-3 5-1 15,2 3-2-15,0 5 2 16,-1 4-1-16,0 5 0 0,-1 4 0 15,-2 11 1-15,3-13 0 16,-3 13-1 0,0 0-1-16,0 0-105 15,0 0-42-15,0-9-18 0,0 9-1 16,0 0-4-16</inkml:trace>
  <inkml:trace contextRef="#ctx0" brushRef="#br0" timeOffset="193241.3982">10061 11507 398 0,'0'0'171'0,"0"0"-7"15,-7-16-76-15,7-1-83 16,5 1-4-16,0-1 0 16,4 2-4-16,0 3-5 15,2 6 0-15,3 6-1 16,1 8 2-16,1 6 0 16,-2 4 3-16,1 2 3 15,-2-1 2-15,-3-1-1 16,-3-1-116-16,-3-9-42 15,-2 4-7-15,-2-12-4 16,-11 9-3-16</inkml:trace>
  <inkml:trace contextRef="#ctx0" brushRef="#br0" timeOffset="193932.4107">9491 11940 193 0,'-12'-7'139'0,"1"2"-32"15,-1 0-12-15,0 1-9 16,2 4-9-16,0-5-14 0,10 5-31 15,-13 0-31-15,13 0 0 16,0 0-2-16,0 0 2 16,7 5-1-16,8-5-1 15,5 3 0-15,7-3 1 16,6 3-1-16,6-3 1 16,3 4 0-16,3 0 0 15,2 0 0-15,-2 0 0 0,-1 0 0 16,-4 1 1-16,-1 0-1 15,-8 3 1 1,-4-1 1-16,-5 3 0 0,-10-3-3 16,-5 2 0-16,-7-1-38 15,0-8-86-15,-28 10-38 16,10-4-5-16,-10-9-2 16,-1 3 40-16</inkml:trace>
  <inkml:trace contextRef="#ctx0" brushRef="#br0" timeOffset="194267.3396">9463 11958 302 0,'0'0'164'0,"0"17"-7"15,8-8-62-15,4 2-41 0,8 3-35 16,-3 0-11-16,2 2-5 15,-3-1-1-15,-3-4-2 16,-4-2 0-16,-9-9 1 16,0 0-1-16,-3-9 0 15,-7-5 1-15,-4-3-1 16,1-4 0-16,-2 1 0 16,4-3 1-16,0 2-2 15,6 1 0-15,5 4 0 16,0 1 0-16,6-1 2 15,0 1-4-15,-1-1-50 16,1-1-88-16,-1 5-24 16,-5-4-3-16,5 6-2 0,-5-6 66 15</inkml:trace>
  <inkml:trace contextRef="#ctx0" brushRef="#br0" timeOffset="194815.6495">9318 11661 346 0,'0'0'162'0,"-12"0"-16"16,12 0-61-16,13 9-33 15,5-2-50-15,4 2-2 16,6 1 0-16,0 1 1 16,0-1-2-16,0-3 0 15,-5-2 1-15,-5-2 2 16,-5-3 0-16,-13 0-1 16,6-10 0-16,-15 0 1 15,-6 1 0-15,-5-2 0 16,-1-1-1-16,-3-1-2 15,1 3 0-15,8 2-1 16,5 0 1-16,10 0-1 16,13 1 0-16,6-4 0 0,6 1 0 15,3 0 1-15,1-4 1 16,-2-1 0-16,-5 0 1 16,-7-2 0-16,-10 2 0 15,-5 0 0-15,-10 2-1 16,-5 0 0-16,-9-1 0 15,-4 5-1-15,1 0 2 16,-3 2-1-16,5 3 2 16,3 0-1-16,5 4-2 15,5-4-2-15,12 4-88 16,0 0-48-16,0 0-26 16,12-6-1-16,-12 6-6 0,21-12 111 15</inkml:trace>
  <inkml:trace contextRef="#ctx0" brushRef="#br0" timeOffset="195972.6116">9276 11634 356 0,'0'0'122'0,"-13"11"-18"16,13-11-31-16,-11 7-19 15,11-7-16-15,0 0-11 16,-7 4-3-16,7-4-1 15,0 0-20-15,0 0-2 16,0 0 0-16,0 0-1 0,7 5 1 16,-7-5-1-1,16 3-2-15,-3-3 1 16,3 0 0-16,4 0-2 16,4-7 1-16,1 1 0 0,3-2 2 15,1-2-2-15,-1 0 3 16,-1-1-2-16,0 0 1 15,-4 2 0-15,1 2 0 16,-6 0 0-16,-1 2 0 16,-5 3 1-16,-2-1 1 15,-10 3 0-15,12 0-1 16,-12 0 0-16,0 0 0 16,0 0 1-16,-10 3-1 15,10-3-1-15,-14 2 0 16,7-2 0-16,-1 5 0 15,-1-5 0-15,9 0-1 16,-17 0 0-16,4 0-1 0,0-5 1 16,-5-3 0-16,-6-3 0 15,-3-3 1-15,-3-2-1 16,-2-2 2-16,2 1-2 16,0 1 2-16,5 2-2 15,4 1 3-15,6 4-3 16,4 3 1-16,11 6-1 15,-10-8 1-15,10 8 2 16,0 0 0-16,0 0-1 16,0 0 0-16,0 0 2 15,15 5-2-15,-5-2 0 16,2 2 0-16,6 0-1 16,4 6-1-16,3 1 1 0,6 5 0 15,0 1 0-15,2 2-1 16,0 1 1-16,-2 0-1 15,-2-2 0 1,-7-4 0-16,-4-2 0 0,-4-5-1 16,-5-3 0-16,-9-5 2 15,0 0-1-15,0 0 1 16,0 0 2-16,0 0 0 16,0 0-2-16,-11-3-22 15,11 3-116-15,0 0-31 16,-7-13-3-16,4 1-6 15,3 0 35-15</inkml:trace>
  <inkml:trace contextRef="#ctx0" brushRef="#br0" timeOffset="196689.6601">9910 11233 426 0,'-8'0'169'0,"8"0"-23"15,17 13-143-15,0-3 0 16,6 0 0-16,5 4 8 15,3 0-5-15,0 1 4 0,-1-3-4 16,-2-1 1-16,-7-4-3 16,-4-2 4-1,-7-2-11-15,-10-3 1 16,0 0-5-16,-13-10-4 0,-8 0 4 16,-7-3-3-16,-2 0 5 15,-2-1-4-15,1 2 9 16,2-2-8-16,7 4 8 15,10 2 0-15,12 8 1 16,5-9-2-16,9 5 0 16,8 0 0-16,1-2 0 15,4 0 0-15,-2-2-1 16,0-2 1-16,-5 1-1 16,-3-2 0-16,-4 0 1 15,-3 1 1-15,-5 0-1 16,-5 0 1-16,0-1-1 15,-3 1 2-15,-5-1 0 0,-6 1 2 16,-1 1 0-16,-8 0 1 16,-3 2 1-16,-2 1-1 15,-1 3-34-15,1 0-118 16,5 9-19-16,-2-1-5 16,9 8-8-16,1 1 130 15</inkml:trace>
  <inkml:trace contextRef="#ctx1" brushRef="#br0" timeOffset="1.3296E13">25391 11220 0,'-119'-54'0,"1"36"16,-92 9-1,64 9-15,-63 27 16,99-18-16,37-9 16,0 9-16,-18 9 15,27-9-15,19 0 16,8 0-1,19-9-15,-9 0 16,8 0-16,1 0 16,9 0-16,0 0 15,0 0 1,0 0-16,0 0 16,0 0-16,-1 0 15,1 0-15,0 0 16,0 0-16</inkml:trace>
  <inkml:trace contextRef="#ctx0" brushRef="#br0" timeOffset="198431.6689">9170 11804 512 0,'-13'0'163'0,"13"0"-61"16,0 0-72-16,0 0-29 15,0 0-1-15,11 0 1 16,1-4 0-16,3 4 0 15,7-5 0-15,3 0 0 16,6-2-1-16,5-1 0 16,2-2 0-16,2 0-1 0,1 0-1 15,-1-3 2 1,-5 2-2-16,-6 1 1 16,-5 2 0-16,-8 3 1 15,-8 5 0-15,-8 0 1 16,0 0 0-16,-18 9 1 0,-5-2 0 15,-4 1-1-15,-6-1 1 16,-3 0 0-16,-1-2-1 16,0-1 0-16,2 2-1 15,2-2-1-15,5 2 0 16,5 0-1-16,6 0 1 16,5 2-1-16,12-8 1 15,-3 10 0-15,10-10-1 16,8 0 2-16,7-8-1 15,4-3 1-15,5-1-1 16,6-3 2-16,-1-2-2 16,1 1-1-16,0 4 3 0,-5 1-1 15,-2 3 1-15,-6 4-2 16,-4 4 0-16,-9 0 1 16,-11 0 0-16,0 11 0 15,-8-4 2-15,-12 3-2 16,-7 1 1-16,-8 1 1 15,-2-2 1-15,-3-1-2 16,0-3 1-16,6 0-1 16,3-3 0-16,8-3-1 15,11 0-1-15,12 0 1 16,0 0-2-16,24-5 0 16,2-1 0-16,7 0 1 15,6-3-1-15,1-2 2 0,2 0-1 16,-4-2 1-16,-3 1 1 15,-6 1 0-15,-9 2 0 16,-5 1 2-16,-15 8-1 16,3-12-1-16,-11 8-60 15,-7-2-85-15,-4 6-22 16,-7-11-5-16,4 4-2 16,-7-6 71-16</inkml:trace>
  <inkml:trace contextRef="#ctx0" brushRef="#br0" timeOffset="198886.5722">9200 11420 352 0,'-10'0'170'0,"0"-5"-12"15,10 5-59-15,0 0-75 0,13 14-21 16,6-2 1-16,7 6-2 15,8 2 0-15,6 0-3 16,5 1 1-16,2 1-1 16,-2-2 1-16,-1-4-3 15,-6-2 1-15,-5-5-2 16,-7-2 1-16,-9-5 1 16,-7-2-1-16,-10 0 1 15,-3-12 0-15,-10 3 0 16,-10-3 0-16,-7-4 3 15,-6-2 0-15,-6-1 1 16,-2-2-2-16,1 1 0 16,2 1-1-16,6 4 4 0,6 3-1 15,11 6 1-15,18 6-3 16,0 0 2-16,13 17 0 16,12-1 0-16,6 2 0 15,6 1-3-15,1-1 1 16,-2-2-1-16,-3-4 1 15,-5-2-53-15,-4-1-95 16,-11-9-22-16,-1 3-3 16,-12-3-4-16,0 0 94 15</inkml:trace>
  <inkml:trace contextRef="#ctx1" brushRef="#br0" timeOffset="1.3296E13">25391 11464 0,'-228'0'0,"46"-9"16,-119 9-16,255-9 15,19 0-15,18 0 16,0 9-16,-1 0 16,1 0-16,-9 0 15,0 0-15,-9 0 16,8 0-16,1 0 15</inkml:trace>
  <inkml:trace contextRef="#ctx0" brushRef="#br0" timeOffset="199603.9413">9840 11755 387 0,'0'0'168'15,"-15"-4"-3"-15,15 4-81 16,0 0-83-16,10-12-1 16,5 4 1-16,10 2 0 15,7-1 1-15,8 3-1 16,6 2 0-16,4 2 0 15,2 6 0-15,1 5 0 16,-4 5 0-16,-4 4 1 0,-5 4-4 16,-4 2 3-16,-5-1-2 15,-9 1 2 1,-3-5-2-16,-9 1 0 16,-4-6-4-16,-6-5-2 0,0-11-63 15,-21 3-75-15,6-3-18 16,-9-12-10-16,-1 4 2 15,-6-9 91-15</inkml:trace>
  <inkml:trace contextRef="#ctx0" brushRef="#br0" timeOffset="199932.606">9835 11804 411 0,'-10'0'168'16,"10"10"-20"-16,0-1-77 0,6-1-70 16,6 0-4-16,4 0 4 15,0-2-6-15,1-4 4 16,-2-2-2-16,-3 0 3 16,-3-7 1-16,-5-2-2 15,-4-1 4-15,-4-3-3 16,-5 1 4-16,-3-3-4 15,0 1 2-15,-1 0-4 16,0 1 2-16,4 2-1 0,-1 1-1 16,5 1 0-1,1 0-75-15,4 9-65 16,10-11-24-16,-1 3-1 16,10 8-7-16,-3-4 110 0</inkml:trace>
  <inkml:trace contextRef="#ctx0" brushRef="#br0" timeOffset="200587.636">10502 12214 464 0,'0'0'171'0,"22"6"-15"16,-3-2-157-16,1-2 1 16,2-2 0-16,2 3-2 15,-3-3 2-15,-2 0 2 16,-4 0 0-16,-5 0 0 0,-10 0-1 16,0 0-1-16,0 0-1 15,-15 3 1-15,-5-7-1 16,-5 0-1-16,-1-2 0 15,-4-3 1 1,1-3 0-16,0-2 2 0,8-2-1 16,1-3 2-16,7-2-1 15,9 1-1-15,7 2-3 16,7 5 1-16,5 1 0 16,5 8 0-16,5 4 0 15,2 0-1-15,0 10 0 16,-1-1 2-16,-1 0 1 15,-1-4-1-15,-4-2 1 0,-2-8 2 16,-3 1 0-16,-5-7 1 16,-1-2 0-16,-6-2 1 15,-3-2-3 1,0 1 1-16,-2 4-3 0,-1-1-91 16,3 13-54-16,-12-12-24 15,12 12 0-15,-13 5-5 16,11 5 140-16</inkml:trace>
  <inkml:trace contextRef="#ctx1" brushRef="#br0">14031 9989 0,'0'0'0,"0"0"16,0 0-16,0 0 16,0 0-16,0 0 15,0 0-15,0 0 16,0 0-16,0 0 16,0 0-16,0 0 15,0 0-15,0 0 16,0 0-16,0 0 15,0 0-15,0 0 16,0 0-16,0 0 16,0 0-1,0 0-15,0 0 16,0 0-16,0 0 16,0 0-16,0 0 15,0 0-15,0 0 16,0 0-16,0 0 15,0 0-15,0 0 16,0 0-16,0 0 16,37 73-16,-19-37 15</inkml:trace>
  <inkml:trace contextRef="#ctx1" brushRef="#br0">16538 8478 0,'0'0'16,"0"0"-16,0 0 16,0 0-16,0 0 15,0 0-15,0 0 16,0 0-16,0 0 16,0 0-16,0 0 15,0 0-15,0 0 16,-118-54-16</inkml:trace>
  <inkml:trace contextRef="#ctx1" brushRef="#br0" timeOffset="1.3296E13">25136 9573 0,'0'0'16,"0"0"-16,0 0 15,0 0-15,0 0 16,0 0-16,0 0 16,0 0-16,0 0 15,0 0-15,0 0 16,0 0-16,-174-54 15,47 27-15,26 9 16,38 0 0,35 9-16,1 0 15,9-1-15,-1 1 16,1 0-16,0 0 16,0 0-16,0 9 15,-1-9-15,1 0 16,0 0-16,0 0 15,8 0-15,1 0 16,0 9-16,0-9 16,0 9-16,0-9 15</inkml:trace>
  <inkml:trace contextRef="#ctx1" brushRef="#br0" timeOffset="1.3296E13">17268 8922 0</inkml:trace>
  <inkml:trace contextRef="#ctx0" brushRef="#br0" timeOffset="215635.4076">10994 12549 244 0,'-13'4'117'0,"13"-4"-5"15,-11 0-12-15,11 0-7 16,0 0-20-16,-11-4-24 16,11 4-22-16,0 0-30 15,0 0 0-15,0 0-2 16,0 0-1-16,3 9 0 15,-3-9 4-15,14 5 2 0,-4-5 0 16,3 5 1 0,3-2 0-16,3-3 0 15,2 3 0-15,0-3 2 0,7 0 0 16,-1 0-2-16,4-4-1 16,2 0 1-16,1 4 0 15,0-5 0-15,1-1-1 16,-2 1-1-16,-2-1 0 15,-5 3 1-15,-1 0 2 16,-6 0-2-16,-4 0 1 16,-4 0-1-16,-3 3 0 15,-8 0 1-15,0 0 0 0,10 0-2 16,-10 0 1-16,0 0-1 16,0 0 0-1,0 0 0-15,0 0 0 16,0 0-1-16,-3 7-2 0,3-7-18 15,-5 8-93-15,5-8-49 16,-13 3-4-16,-1-6-9 16,1 3 27-16</inkml:trace>
  <inkml:trace contextRef="#ctx0" brushRef="#br0" timeOffset="217879.7826">10942 12571 344 0,'-10'7'118'0,"10"-7"-10"16,0 0-12-16,0 0-18 16,0 0-23-16,0 0-29 15,4-12-20-15,-4 0-1 0,5 0 1 16,-4-5-2-16,3-1 1 16,-4-5-5-16,6 0 2 15,-6-4-2-15,0-1 3 16,3-5-3-16,-3 3 3 15,0-2-4-15,0 1 1 16,0 0 1-16,0 0-1 16,0 0 2-16,1 1-2 15,3 3 1-15,-4-2-2 16,4-1 3-16,-4 0-2 16,0-2 1-16,0 3-2 15,0-2 1-15,0 1-2 16,-5 1 3-16,5 0 2 0,-4 1-3 15,4 1 2-15,-3-1-2 16,3-1 3-16,0-1-2 16,0 0 0-1,0 2-1-15,4-1-1 0,-4 0 2 16,5 2-2-16,-1 1 0 16,-3 0 0-16,3 3 1 15,-4-2-1-15,2 0 0 16,-2 0-4-16,0-3-4 15,0 0 3-15,0 1-2 16,0-1 2-16,0 2-3 16,0-2 3-16,0 2-2 15,0-1 5-15,-2 1 2 0,2-1 0 16,0 1 0 0,0-2-2-16,0 1 3 15,0-2-2-15,0 2 1 16,0 0 0-16,0 1 1 0,2 0-2 15,-2 1 2-15,4-3-2 16,-4 0-2-16,0-1 1 16,0-1 0-16,0 1 0 15,0-2-1-15,0 1 2 16,0-2-1-16,0 2 2 16,0-1 2-16,0 1-3 15,0-2 2-15,0 0-2 16,0 2 1-16,0-1-1 0,0 1 0 15,0 0-2 1,4 0 2-16,-4 0 2 16,0-1-3-16,0 2 3 0,0-1-2 15,0 1 2-15,0 2-1 16,-4-1 1-16,4 5-1 16,0-2-2-16,0 3 2 15,0-1-2-15,0-1 2 16,0-1-2-16,4 0 1 15,-4-2-1-15,0 1 1 16,0-1-1-16,0 1 1 16,-4 0-1-16,4 0 1 15,0 0 3-15,-1 0-1 16,1 1 2-16,0-2-3 16,0 1 3-16,0 1-1 15,0 0 0-15,0 1 0 0,0 1-4 16,0 0 2-16,-4 1-1 15,4 2 1-15,-2-3-2 16,2 2 1-16,-3 0 0 16,3 2 1-16,-2 1-1 15,2 1 0-15,0 0 1 16,-3-1 0-16,3 2 0 16,0 0 0-16,0 0 0 15,0-1 0-15,0-2 7 16,0 1-7-16,0-1 5 15,0 1-1-15,0-1 2 16,0 1-2-16,0 0 2 16,0 1-2-16,0 1-5 0,0 3 6 15,0 1-6-15,-4 1 2 16,4 1-1-16,0 1 1 16,0-1-1-16,0 2 1 15,0-1-1-15,0-1 1 16,0-1 0-16,0-1-1 15,0 2 1-15,0 1-1 16,0 0 1-16,0 9 0 16,0-11 0-16,0 11 0 15,0 0-1-15,0-13 1 16,0 13 0-16,0 0 0 16,0-9 0-16,0 9 0 15,0 0 1-15,0 0 0 0,0 0 0 16,0 0 0-16,0-8-1 15,0 8 1-15,0 0-1 16,0 0-1-16,0-8 1 16,0 8-1-16,0 0 1 15,-2-9-1-15,2 9 1 16,0 0 1-16,0 0-1 16,-3-8 1-16,3 8 1 15,0 0-1-15,0 0 0 16,0 0 0-16,0 0-1 15,0 0 0-15,0 0 0 16,12-5-1-16,-12 5 1 16,13-2-1-16,-1 2 0 0,-1 0 0 15,3-3 1-15,2 3-1 16,0 0 0-16,4 3 0 16,-2-3 0-1,-1 3 1-15,3-3 0 0,0 0 0 16,-1 3 0-16,0-3 0 15,0 0 0-15,-3 0 0 16,2 0-1-16,-2 0 0 16,0 0 0-16,-2 0 1 15,0 4 0-15,-2-4 0 16,1 3 0-16,-2-3 1 16,-1 0 0-16,4 0-1 0,-4 0 2 15,-1 0-2 1,-1 0 1-16,-8 0-1 15,14 0 0-15,-14 0 1 16,11 0-1-16,-11 0 1 16,10 0-2-16,-10 0 3 0,12 0-2 15,-12 0 1-15,12 3 1 16,-12-3 0-16,11 0 0 16,-11 0 0-16,0 0 1 15,10 4 1-15,-10-4 1 16,0 0-4-16,0 0-66 15,0 0-87-15,0 0-17 16,-14 6-3-16,11 7-6 16,-8 0 161-16</inkml:trace>
  <inkml:trace contextRef="#ctx0" brushRef="#br0" timeOffset="218590.4255">11269 10934 464 0,'0'0'127'0,"-7"3"-29"16,7-3-37-16,0 0-54 16,0 0-1-16,-5-12-4 15,5 2-3-15,5-4 1 16,-5-5-1-16,2-4-2 15,-2-4 1-15,5 0-2 16,-5-1 1-16,3 2-1 0,-3 2 2 16,0 4-2-16,0 5 2 15,2 6 2-15,-2 9-1 16,0 0-5-16,0 0-46 16,0 0-80-16,0 0-33 15,-5 12-4-15,5-2-3 16,0-10 130-16</inkml:trace>
  <inkml:trace contextRef="#ctx0" brushRef="#br0" timeOffset="218891.0299">11183 10840 347 0,'0'0'134'0,"5"9"-19"0,-5-9-21 16,15 3-28-16,-6-3-58 15,3 0-3-15,2 0-2 16,0-4-2-16,2 4-1 16,-1 0 1-16,-1-3 0 15,0 3 0-15,-2 0-1 16,-3 0 0-16,-2 0-2 15,-7 0-40-15,0 0-94 0,9-7-30 16,-9 7-9-16,-9-7 2 16,1 2 91-16</inkml:trace>
  <inkml:trace contextRef="#ctx0" brushRef="#br0" timeOffset="219375.3969">11150 10760 351 0,'-7'16'161'0,"-2"1"-44"0,0 1-42 16,4 6-39-1,5 3-31-15,0 2-2 16,5 0-3-16,5 1 2 15,5 0-2-15,5-2 2 0,4-4-2 16,4-5 2-16,0-6 0 16,4-7 0-16,-1-6 0 15,-1-9-1-15,-1-9 2 16,-5-5-2-16,-3-6 1 16,-5-4-2-16,-6-1 1 15,-4-3-2-15,-6 0-2 16,-8 3 1-16,-6 4-4 15,-5 2 3-15,-1 6-2 16,-4 4 2-16,-1 5-3 16,0 8 5-16,4 5 0 15,-3 7 1-15,3 5 4 16,1 4-4-16,2 3 5 0,3 3-2 16,4-1 2-16,1 2-3 15,2-2 2-15,2-2-3 16,6-2-90-16,-1 3-63 15,-3-7-18-15,4 3-4 16,0-7-2-16,4 5 176 16</inkml:trace>
  <inkml:trace contextRef="#ctx0" brushRef="#br0" timeOffset="228592.401">12659 3431 153 0,'0'0'57'0,"0"0"-8"0,0 0-11 16,0 0-9-16,0 0-5 15,0 0-3-15,0 0-7 16,0 0-12-16,6 8-32 16,-6-8-18-16,6 10-14 15,-6-10-5-15,5 14-5 16,-5-14 1-16</inkml:trace>
  <inkml:trace contextRef="#ctx0" brushRef="#br0" timeOffset="228736.901">12683 3521 50 0,'0'11'23'0,"0"-11"-6"0,0 0-29 16,0 0-22-16,0 0-10 15,8 10 44-15,-8-10 0 16</inkml:trace>
  <inkml:trace contextRef="#ctx0" brushRef="#br0" timeOffset="228916.8403">12689 3669 32 0,'0'0'18'0,"0"9"-29"0,0-9-22 15,0 0 27-15,5 12 6 16,-5-12 0-16</inkml:trace>
  <inkml:trace contextRef="#ctx0" brushRef="#br0" timeOffset="229079.4083">12706 3790 157 0,'0'0'80'15,"0"0"-8"-15,0 8-12 16,0-8-20-16,0 0-67 0,0 0-43 16,7 14-28-16,-7-14-18 15,0 0 18 1,0 0 98-16</inkml:trace>
  <inkml:trace contextRef="#ctx0" brushRef="#br0" timeOffset="231471.9466">12897 5197 375 0,'0'0'120'15,"-10"0"-6"-15,10 0-15 16,-10 0-18-16,10 0-30 16,-10 3-48-16,10-3-2 15,0 0 0-15,-10 4 0 16,10-4-1-16,0 0 1 16,0 0 0-16,0 0 0 15,0 0 0-15,0 0-1 16,0 0 1-16,0 0 0 0,9 4 1 15,-9-4-1 1,9 0 1-16,-9 0-1 16,12 0 0-16,-2 0 0 15,0 0 0-15,0 0-1 0,4 0 1 16,-1 0-1-16,1 2 1 16,2-2-1-1,2 0 1-15,1-3-1 0,1 3 1 16,2-5 0-16,-2 2 0 15,0 1-1-15,-2-1 1 16,2 3 0-16,-6-4 0 16,1 4 0-16,-2 0 0 15,-1 0 0-15,-1 0-2 16,2 0 1-16,-2 0 0 0,-1 0-1 16,5 0 0-16,-5 0 0 15,5 0 1 1,-1 0 0-16,1-3-1 0,-1 3 2 15,0-3-3-15,-1 3 2 16,1-2 1-16,1 2-1 16,-1-4 1-16,2 4-2 15,2-3 1-15,-3 3 1 16,1 0 0-16,0 0-1 16,1 0 0-16,-5 0 1 15,5 0-1-15,-2 0 0 0,-2 0 0 16,2 0 0-1,-1 0 0-15,1 0 1 16,-1 0 0-16,0 0 0 16,-3 0-1-16,0 0 1 0,-2 0 0 15,2-2-1-15,-1 2 1 16,-1-3-1-16,0 3-2 16,1-4 2-16,-1 4-1 15,-9 0 3-15,13-6-4 16,-13 6 4-16,9-2-5 15,-9 2 4-15,0 0-1 16,0 0 1-16,0 0-1 16,0 0 1-16,0 0-1 15,0 0 0-15,0 0 0 16,0 0 2-16,0 0 2 16,0 0-4-16,0 0-54 15,0 0-93-15,-16 2-17 0,16-2-10 16,-15-6 1-16,15 6 3 15</inkml:trace>
  <inkml:trace contextRef="#ctx0" brushRef="#br0" timeOffset="232455.1805">13721 4537 339 0,'0'-8'123'16,"0"0"-5"-16,0-1-13 0,0 9-12 15,-2-10-21-15,2 10-26 16,0 0-42-1,0 0-6-15,0 0 1 16,0 0-2-16,-9 14 1 16,9-3 1-16,-3 5 1 0,3 4 1 15,0 3 1-15,0 2-3 16,0 4 2 0,3 3-2-16,-1 2 1 0,2 1-3 15,0-1 1-15,0 0-1 16,-2-1 0-16,1-2 2 15,-3-2 0-15,2-2 1 16,-2-6-1-16,0-2 2 16,0-4 0-16,0-3 0 15,0-12 1-15,-5 14 0 16,5-14-3-16,0 0-78 16,-10-7-59-16,10 7-25 0,-6-16-5 15,6 16-3-15,-8-21 5 16</inkml:trace>
  <inkml:trace contextRef="#ctx0" brushRef="#br0" timeOffset="232740.6216">13611 4901 475 0,'-4'13'165'0,"8"-3"-19"16,2 1-82-16,1 1-46 15,3 2-15-15,1-2-1 16,1 1 0-16,2-1-1 0,-3 0 0 16,1-5-1-16,-4 1 1 15,1-4 0-15,-9-4 1 16,10 0 1-16,-10 0 1 16,10-10 1-16,-5 1-1 15,0-1-1-15,-2 0-103 16,-1-5-60-16,7 6-10 15,-4-5-3-15,6 7-4 16,-6-3 57-16</inkml:trace>
  <inkml:trace contextRef="#ctx0" brushRef="#br0" timeOffset="233396.2439">13938 5131 348 0,'-11'-4'141'16,"11"4"-19"-16,0 0-18 16,-8-6-15-16,8 6-26 0,0 0-55 15,0 0-5-15,0 0-1 16,11 0 0-16,1 4-1 15,3-4 1 1,5 4 0-16,6-1 0 0,5-3 0 16,4 0-1-16,7 0-1 15,-1 0 0-15,0-3 0 16,1 3-1-16,-5-5 1 16,-5 5-1-16,-6-3 0 15,-7 3 0-15,-6 0 1 16,-3 3-1-16,-10-3-2 15,0 0 0-15,0 0-80 0,0 10-63 16,-7-10-19 0,7 0-6-16,-20-3 3 15,10 3 20-15</inkml:trace>
  <inkml:trace contextRef="#ctx0" brushRef="#br0" timeOffset="233779.2396">13957 5056 596 0,'0'0'163'0,"0"0"-45"0,0 0-119 15,-10 4 0 1,10-4-2-16,-13 11 1 15,4-2-2-15,-1 1 3 0,0 1-1 16,0 0 2-16,0 1 2 16,0-1-2-16,4-1 3 15,2-1-1-15,4-9 3 16,0 15-4-16,0-15 3 16,14 10-3-16,-4-5 1 15,1-2-1-15,3 1 1 16,1 0-1-16,0-1 1 15,-1 1 1-15,-3-1-1 16,-1 0-74-16,-10-3-84 16,19 4-10-16,-19-4-8 15,0 0-1-15,0 0 24 16</inkml:trace>
  <inkml:trace contextRef="#ctx0" brushRef="#br0" timeOffset="234588.2963">12159 5230 488 0,'0'0'154'0,"0"0"-41"0,-8-5-37 16,8 5-55-16,0 0-19 15,0 0-1 1,0 0-1-16,11 0 0 0,-3 5 1 16,5-3-1-16,4 1 0 15,7 0 2-15,7 0 0 16,4-3 0-16,7 0 0 15,7 0 0-15,1 0-1 16,2-3 0-16,-7 0 0 16,-3-1 0-16,-5 1-1 15,-10 0 0-15,-7 3-1 16,-10 0-1-16,-10 0-1 16,0 0-8-16,-10 0-102 0,0 5-34 15,-10-5-21 1,0 0 1-16,-5 0-4 0</inkml:trace>
  <inkml:trace contextRef="#ctx0" brushRef="#br0" timeOffset="234995.2391">12238 5150 555 0,'0'0'164'16,"-10"-9"-55"-16,10 9-90 15,-16 6-20-15,2 1-5 0,1 1 4 16,-3 0-2-16,1 2 4 16,1 0-4-16,1-2 5 15,2 1-4-15,11-9 2 16,-12 14 2-16,12-14-1 15,0 11 3-15,0-11-1 16,14 12 0-16,-5-5-1 16,2 0 2-16,-1 1-3 15,2 0 1-15,-1-1-2 16,-1 1 0-16,-1 0 1 16,-9-8 0-16,13 13 0 15,-13-13 1-15,7 9 0 16,-7-9-53-16,0 0-82 0,0 0-28 15,0 0-5-15,4-11-1 16,-8-4 11-16</inkml:trace>
  <inkml:trace contextRef="#ctx0" brushRef="#br0" timeOffset="235640.2979">12303 4761 427 0,'0'0'138'0,"0"0"-25"0,-10-6-18 15,10 6-29-15,-9 15-51 16,4 0-17-16,-2 3-1 16,2 5 1-16,-3 2 0 15,1 3 1-15,-2-1-1 16,4-1 3-16,-3-4-4 16,3-3 4-16,2-6-1 15,-1-3 2-15,4-10-1 16,0 0 1-16,0 0 0 0,0 0 0 15,5-15 1-15,0-1-1 16,-2 0-1-16,1-3-2 16,2 1 2-16,-2 2-1 15,3 3 1-15,3 5-1 16,-2 8 1-16,4 0-1 16,3 10 1-16,1 1 0 15,2 1-3-15,3-1 3 16,-2 0-2-16,-1-2 1 15,-1-4 0-15,-2-5 0 16,-3 0 0-16,-4-3 1 16,-3-6 1-16,-5-2-1 15,2-4 2-15,-2-4-3 16,0-2 2-16,0-1-2 16,0 0 1-16,0 2 0 0,0 3 0 15,0 1 1 1,0 5 0-16,3 3 0 0,-3 8-2 15,0 0-72-15,0 0-76 16,14 0-16-16,-14 0-8 16,10 9-2-16,-10-9 28 15</inkml:trace>
  <inkml:trace contextRef="#ctx0" brushRef="#br0" timeOffset="236692.8391">12853 5385 74 0,'0'-13'91'0,"0"13"18"16,0-12-3-16,0 12-1 15,0-11-3-15,0 11-6 16,0-10-10-16,0 10-23 16,0 0-38-16,-1-10-23 15,1 10-1-15,0 0-1 16,0 0-1-16,0 0 0 16,0 0-1-16,0 0 1 15,-7 11-1-15,7-11 1 16,0 14-1-16,0-3 0 15,0 1 2-15,0 2 1 16,3 4 0-16,-3 1-1 16,0 4 2-16,0 3-2 15,4 3 1-15,-4 0-2 16,4 4-1-16,-2 1 0 16,2 1-1-16,-3 0 2 15,3 2-2-15,-4-3 1 0,0 1 0 16,0-2 0-16,0-3 1 15,0-2 1-15,0-5 0 16,0-3-1-16,-4-5 1 16,4-5 2-16,0-10-2 15,0 0 1-15,0 0-20 16,0-11-103-16,0 0-30 16,0-7-13-16,0 4-2 0,-5-5-1 15</inkml:trace>
  <inkml:trace contextRef="#ctx0" brushRef="#br0" timeOffset="237023.4973">12759 5841 431 0,'0'9'117'15,"0"-9"-12"-15,9 16-22 16,-3-5-17-16,3 3-37 15,1 0-26-15,0 0-3 16,0 0 1-16,2-3-1 0,0-1 0 16,-2-2 0-1,0-3-1-15,-1-5 1 16,-2-5 0-16,3-3 1 16,-3-3-2-16,0-5 2 0,0-1-1 15,0-1 2-15,-1 0 0 16,-2 2 1-16,-1 0-1 15,1 4 0-15,-1 2-2 16,-2 1-113-16,-1 9-43 16,0 0-12-16,10-5-1 15,-10 5-4-15</inkml:trace>
  <inkml:trace contextRef="#ctx0" brushRef="#br0" timeOffset="237595.9326">13088 6018 412 0,'0'0'164'15,"0"0"-5"-15,0 0-75 16,0 15-87-16,0-2-1 16,3 2 2-16,1 5-3 0,-2 3 3 15,1-1 6-15,0 1 0 16,0-2 2-16,1 0-3 15,-1-4 2-15,0 0-2 16,2-5 5-16,-2-3-3 16,-3-9-3-16,7 12-1 15,-7-12 1-15,0 0 1 16,0 0-1-16,10-5 1 16,-10 5-1-16,4-16-4 15,1 6 3-15,-1-2-4 16,1-1-3-16,1-2 3 15,0 0-3-15,2 0 3 16,0-1-2-16,0 0 5 0,1 0-5 16,-3 3 5-16,2 2 2 15,-2 2 0 1,-6 9 0-16,6-11 0 16,-6 11 0-16,0 0-1 0,0-10-130 15,0 10-35-15,-6-12-3 16,6 12-5-16,-10-25-1 15</inkml:trace>
  <inkml:trace contextRef="#ctx0" brushRef="#br0" timeOffset="238452.5693">12823 4900 171 0,'0'0'132'16,"-8"-11"-19"-16,8 11-10 15,-8-3-13-15,8 3-13 16,-14 6-11-16,5 0-11 15,-2 3-18-15,-1 2-37 0,-1 3-2 16,-1 3 2 0,-1 1-2-16,0 3 2 15,2 1-2-15,0 3 2 16,0 2 2-16,2 3-2 0,2 2 2 16,-2 2-1-16,5 2 0 15,-1 1 0-15,3 1 0 16,4 0-1-16,-3-2 0 15,3-2 2-15,7-1-3 16,-1-3 3-16,1-5-1 16,4-3 1-16,-1-3 0 15,0-5 1-15,-1-5-2 16,1-4-37-16,-10-5-79 16,14 0-37-16,-14-9-11 15,5 0-5-15,-9-11-2 16</inkml:trace>
  <inkml:trace contextRef="#ctx0" brushRef="#br0" timeOffset="239027.7833">12679 4887 415 0,'0'0'140'15,"0"0"-17"-15,0-8-21 16,0 8-33-16,7-9-53 0,3 3-15 15,2-1 0-15,1 0-1 16,4-1 1-16,-1 2-2 16,-1 2 1-1,-1 4-2-15,-2 0 1 16,0 6-1-16,-6 3 0 0,-2 4 0 16,0 1 0-16,-4 3 1 15,3 0 1-15,-3 0 0 16,4-2 1-16,-4-1 1 15,0-3 1-15,3-3 1 16,-3-8-33-16,0 9-86 16,0-9-37-16,0 0-12 15,0-17-2-15,0 6-4 16</inkml:trace>
  <inkml:trace contextRef="#ctx0" brushRef="#br0" timeOffset="239835.8206">12690 4240 182 0,'0'0'93'0,"0"0"-6"16,0 0 11-16,0 0-18 15,-2 13-13-15,2 3-11 16,2 6-4-16,2 6-1 15,-4 5 0-15,5 5-4 16,-1 1-49-16,1 0 3 16,0-1-3-16,-2-7 2 15,0-4-1-15,1-5 3 16,-3-9-1-16,-1-13 2 16,0 0-1-16,0 0 1 15,4-13 1-15,-4-7-1 16,-5-6 0-16,-1-1-2 0,0-2 2 15,-1 0-3-15,3 4 2 16,-2 4-2-16,2 6 1 16,0 3-2-1,4 12 0-15,0-9 0 0,0 9 0 16,0 0-1-16,13 8 1 16,-13-8 1-16,20 3 0 15,-5-3 1-15,3-7 0 16,1 1 0-16,2-3 0 15,-1 0 1-15,-2 2-1 16,-1 3-2-16,-5 4-1 16,-2 6 1-16,-2 7-1 15,-2 3 0-15,-2 5-1 0,2 1 2 16,-1 0-1-16,3-1 2 16,-2-3 0-16,1-1 1 15,0-6-1 1,-1-1 2-16,-6-10-1 0,12 12 0 15,-12-12-1-15,0 0 1 16,8 8 0-16,-8-8 0 16,0 0 1-16,0 0 0 15,0 0 1-15,0 0 1 16,10 0 0-16,-10 0-52 16,0 0-82-16,14 7-33 15,-14-7-4-15,0 0-9 16,4-9-2-16</inkml:trace>
  <inkml:trace contextRef="#ctx0" brushRef="#br0" timeOffset="249002.9987">11483 8978 210 0,'-6'-9'87'16,"6"9"-7"-16,0 0-7 15,0 0-4-15,0 0-13 16,0 0-20-16,0 0-27 16,0 0-5-16,0 0-3 15,0 0 0-15,0 0-1 16,-5 8 1-16,5-8-1 15,0 11 3-15,0-1-1 16,0 0-1-16,0 1 2 16,2 1-1-16,-2 3 0 0,4 4 1 15,0-1 0 1,-4 4 0-16,4 1-1 0,-1 1 4 16,-3 4-5-16,4 0-3 15,0 0 3-15,-1 1-2 16,0-2 1-16,1 0-3 15,1-3 1-15,-1-1-3 16,-3-3 4-16,-1-3 3 16,4-2-1-16,-4-2 0 15,0-1 1-15,0-1-2 16,0-11 1-16,0 13 0 16,0-13 0-16,0 0 1 15,-4 9-1-15,4-9-2 0,0 0-4 16,0 0-67-16,0-10-62 15,0 10-23-15,8-15-4 16,1 7 34-16,-5-6 127 16</inkml:trace>
  <inkml:trace contextRef="#ctx0" brushRef="#br0" timeOffset="249769.1109">11522 9489 358 0,'-5'-9'89'15,"5"9"-6"-15,0 0-17 16,0 0-35-16,-10-4-31 16,10 4-1-16,0 0 0 15,0 0-1-15,13-4 0 16,-13 4-1-16,15 0 0 16,-5-3 2-16,2 3 1 0,2 0 0 15,3-3-1-15,3 3 2 16,5-2 1-16,4 2 0 15,4 0-38 1,2-3-63-16,3 7-29 0,-5-4-21 16,4 3-3-16,-9-3 98 15</inkml:trace>
  <inkml:trace contextRef="#ctx0" brushRef="#br0" timeOffset="250686.0736">11502 9486 243 0,'0'0'93'15,"0"0"-8"-15,0 0-10 16,0 0-16-16,0 0-18 0,0 0-18 16,0 0-19-16,13 0-4 15,-6 0 1-15,5 0-2 16,1 0 0-16,3 0-1 16,3 0 1-16,2-2 1 15,0-1 1-15,3 3 0 16,1-5-1-16,-1 5 3 15,3-4-2-15,-1 4 0 16,0-5 0-16,2 5-1 16,-1-5 1-16,-3 5-2 15,0-2 1-15,-3 2 0 16,1-3 0-16,-1 3-1 16,-2 0 0-16,3 0 2 0,-2 0-1 15,3 0 0-15,-1 0 1 16,2 4-1-16,0-4 1 15,-3 4-1-15,2-4 1 16,-1 5 0-16,0-5-1 16,0 3 2-16,2-3-1 15,-3 0 0-15,4 2 0 16,0-2 1-16,0 0-1 16,-1 0 0-16,1 4 0 15,-2-4-1-15,1 3 0 16,1-3 0-16,3 2 0 15,-1-2 1-15,3 0-1 0,2 0 1 16,0 0-1-16,3 0 3 16,2 0-1-16,-2 0 0 15,-1 0 1 1,0 4-2-16,-3-4 1 0,-1 4 1 16,-1-4-1-16,1 5-1 15,-1-5 0-15,2 0 1 16,3 0-1-16,1 0 1 15,4 0 0-15,1-4 0 16,0 1 0-16,0-1 1 16,0 4-2-16,-5 0-2 15,-1 0-52-15,-8 0-60 16,2 0-30-16,-12 0-14 16,3 7-4-16,-19-7 112 0</inkml:trace>
  <inkml:trace contextRef="#ctx0" brushRef="#br0" timeOffset="251719.0261">12277 9507 241 0,'16'0'99'0,"1"0"-15"15,2 4-6-15,1-4-16 16,3 0-14-16,3 0-24 0,2 0-21 15,4 0-1-15,1-3-1 16,4 3-1-16,1-4 0 16,1 4 2-16,1-3 0 15,-1 3-1-15,1 0 1 16,-3 0 0-16,1 0 0 16,1 3 0-16,1-3 1 15,-1 0-2-15,1 0 0 16,2 0 1-16,-1 0 0 15,-1 0 0-15,-1-3 0 0,-2 3 0 16,2 0-1 0,-1 0 1-16,-2 0-1 15,2 0-1-15,-2 0 1 16,0 0-1-16,2 0-1 0,-3 0 1 16,0 0 0-16,1 0-1 15,-1 0 1-15,-2 0 0 16,0 0 0-16,0 0 2 15,0 0-1-15,-2 3 0 16,-1-3-1-16,0 0 1 16,-1 0-1-16,1 0 0 15,-1-3 1-15,1 3-2 16,-4-3 1-16,4 3 0 16,-1-4 0-16,1 4 0 15,0 0-1-15,-1 0 1 16,0 0 0-16,-3 0 0 0,2 0-1 15,-1 3 1-15,-3-3 1 16,5 0-2-16,-3 0 2 16,2 0-1-16,-1 0 1 15,-1 0 0-15,1 0-1 16,3 0 2-16,-2-3-2 16,-1 3 1-16,3 0-1 15,1 0 1-15,-1 0 0 16,1 0-2-16,-1 0 2 15,0 0-1-15,-2 3 2 16,0-3-1-16,-2 0-1 16,-3 0-1-16,-1 0 0 15,-2 0 0-15,-3 0 0 0,-4 0 0 16,-1-3 1-16,-4 3 2 16,-8 0-2-16,0 0-110 15,0 0-43-15,-7-16-6 16,-9 9-4-16,-16-10 64 15</inkml:trace>
  <inkml:trace contextRef="#ctx0" brushRef="#br0" timeOffset="252240.5606">12917 9236 384 0,'0'0'105'0,"15"0"-18"16,-5 0-19-16,5 0-29 16,5 0-36-16,3-3-2 15,3 3 1-15,0 0-1 16,2 0 1-16,-2 0-1 16,-1 0 2-16,-5 0-1 15,-6 0-1-15,-2 0-79 16,-3 0-52-16,-9 0-23 0,0 0-8 15,5-11 1 1,-5 11 143-16</inkml:trace>
  <inkml:trace contextRef="#ctx0" brushRef="#br0" timeOffset="252669.4554">13155 9109 376 0,'-14'-6'105'0,"-6"-3"-15"16,-1 2-23-16,-3 1-19 0,-1 1-30 15,-5 5-17-15,1 4 1 16,-1 3 0 0,-1 9 0-16,2 2 1 15,-1 7-3-15,6 4-4 16,6 2 2-16,6 0-4 0,7 0 0 15,10-3-3-15,10-2 2 16,8-5-2-16,7-5 7 16,6-6 0-16,8-6 2 15,1-4 2-15,5-8 0 16,-1-5-1-16,-4-4 2 16,0-4 4-16,-5-2-1 15,-7-1 6-15,-11 0-2 16,-7 0 1-16,-11 1-2 15,-9 4 1-15,-11 1-4 16,-5 3-4-16,-6 4-2 16,-3 2-7-16,1 2-89 0,2 7-52 15,-3-3-15-15,8 6-6 16,-1-6 4-16</inkml:trace>
  <inkml:trace contextRef="#ctx0" brushRef="#br0" timeOffset="280375.5858">18260 12519 379 0,'0'0'150'0,"-12"-9"-34"16,12 9-31-16,-14-8-29 16,14 8-52-16,-16-3 1 15,6 3-2-15,0 2 0 16,1 2-2-16,9-4-1 16,-12 19-1-16,9-8-1 15,3 4 1-15,5-2-3 16,4 0 2-16,2-1-1 15,2 0 0-15,0-4 3 16,2-3 2-16,-3-5-2 16,-2 0 0-16,-10 0 1 15,10-20 1-15,-10 7 2 16,-4-3-1-16,-2 3 2 16,-3 0-5-16,-4 4 4 15,0 5-1-15,-2 4 0 16,2 12-2-16,2-1-2 15,2 4 0-15,4 2-1 0,5 0 1 16,5-1-1-16,5-5 1 16,1-1 0-16,2-8 0 15,2-2 1-15,0-5 0 16,-5-5 0-16,0-3 1 16,-5-2 0-16,-5-1-1 15,0 0 1-15,-5 3 0 16,-3 2 1-16,-2 3 1 0,-1 4-2 15,0 4 0-15,0 10-2 16,2-1 2 0,4 0-4-16,5 1 2 15,0 2-1-15,0-12 0 16,15 11 1-16,-5-11 0 0,0 0 1 16,-2-6 0-16,-8 6 2 15,7-8 0-15,-7 8-2 16,0 0-19-16,-11-10-134 15,11 10-9-15,-9 0-11 16,9 0-2-16,4-12 48 16</inkml:trace>
  <inkml:trace contextRef="#ctx0" brushRef="#br0" timeOffset="281523.235">21627 12531 409 0,'0'0'162'0,"-9"-3"-49"15,0 3-107-15,9 0-2 0,-12 3-3 16,12-3 1-16,-14 11-4 16,9-2 0-1,1 1-3-15,4 3 2 16,0-2-2-16,0 1 0 0,8-1 0 15,2-2 0-15,1-4 2 16,2-1 3-16,-1-4 1 16,1 0 0-16,-2-4 2 15,-2-4 1-15,-5-3 0 16,-4 1 0-16,-4-5-1 16,-4 3 1-16,-2 1-2 15,-1 1 1-15,-3 5-2 16,2 5-2-16,1 5 0 0,3 3 0 15,3 2-2 1,1 3 0-16,4-3-1 16,8 2 0-16,-1-3 1 15,2-3 2-15,2-6 0 0,-1 0-1 16,0-9 2-16,-1-2 0 16,-3-2 2-16,-3-1 1 15,-3 0 0-15,-4 2 1 16,4 12-1-16,-17-9 2 15,5 13-1-15,1 4-1 16,1 2-4-16,1 5 1 16,4-1-3-16,3-2 1 15,2-3 1-15,0-9-1 16,11 5 0-16,-11-5 0 16,14 0 3-16,-14 0 0 15,7-11 2-15,-7 11-1 16,0-7-1-16,0 7 1 0,-10-4 0 15,10 4 0-15,-11-3-2 16,11 3-95-16,-16 0-61 16,16 0-8-16,0 0-7 15,0-11 61-15</inkml:trace>
  <inkml:trace contextRef="#ctx0" brushRef="#br0" timeOffset="302255.2454">18610 10934 401 0,'0'0'151'0,"0"0"-21"15,0 0-25-15,-7 0-29 16,7 0-53-16,0 0-19 16,0 0-1-16,-12-5-2 15,12 5-2-15,-11-9-2 16,3 2 0-16,-2-5-1 16,-1-5-8-16,1-4-1 0,-4-5 0 15,2-2 1 1,1-4 2-16,1 1-1 15,2 0 4-15,4 2 1 16,4 4 9-16,4 5 1 0,6 3 2 16,4 6-2-16,3 4 2 15,5 3 0-15,1 4-1 16,1 0-5-16,0 4 2 16,0 0-1-16,-7 1 0 15,1-2 1-15,-8 2-1 16,0-3-2-16,-10-2-60 15,0 0-78-15,0 0-36 16,0 0-3-16,-10-4-4 0,-4-1 78 16</inkml:trace>
  <inkml:trace contextRef="#ctx0" brushRef="#br0" timeOffset="303076.2594">18595 10686 500 0,'0'11'179'0,"4"-3"-44"0,3 2-130 15,7 2 7-15,5 4-3 16,5 3 3-16,2 3-4 15,5 0 5-15,-1 1-5 16,2-2 2-16,-5-1-2 16,-2-3-9-16,-2-3 2 15,-7-5-2-15,-6-2 0 16,-10-7-93-16,10 3-64 0,-19-9-18 16,9 6-5-16,-25-18-5 15,13 8 84 1</inkml:trace>
  <inkml:trace contextRef="#ctx0" brushRef="#br0" timeOffset="306318.406">21256 10683 331 0,'0'0'168'15,"-11"-9"-36"-15,1 4-37 16,-1 5-40-16,-7 5-44 16,3 4-3-16,-3 5-4 15,0 4 0-15,3 6-4 16,1 1-4-16,8 2 0 15,6 0-1-15,6-4-1 16,9-5-1-16,6-4 2 16,4-5-3-16,4-6 1 15,1-3-1-15,-1-8-88 16,1 1-50-16,-10-8-20 16,0 5-3-16,-10-6-4 0,4 6 169 15</inkml:trace>
  <inkml:trace contextRef="#ctx0" brushRef="#br0" timeOffset="307075.2897">20961 10798 413 0,'-13'0'141'0,"13"0"-27"16,0 0-27-16,0 0-45 15,0 0-50-15,18-2-2 16,-2 2-1-16,4 0 6 16,8 0 3-16,3 0 0 15,4 0 0-15,2 0 0 16,0 0 0-16,-5 0 1 15,-3 0-1-15,-6 2 2 16,-6-2 2-16,-7 0 2 16,-10 0 5-16,0 0 2 15,0 0 1-15,0 0-2 16,0 0-1-16,0 0-122 0,0 0-44 16,0 0-17-16,0 0-2 15,0 0-11-15</inkml:trace>
  <inkml:trace contextRef="#ctx1" brushRef="#br0" timeOffset="1.3296E13">25072 8189 0,'0'0'0</inkml:trace>
  <inkml:trace contextRef="#ctx1" brushRef="#br0">23868 7682 0,'0'0'0,"0"0"16,256 109-16,-265-155 16,209 74-16,-227-28 15,-1 0-15,10 0 16,0 0-16,9 0 15,0 0-15,0 0 16,9 0 0,-10 0-16,1 0 15,-9 0-15</inkml:trace>
  <inkml:trace contextRef="#ctx1" brushRef="#br0" timeOffset="1.3296E13">24926 8189 0,'0'0'0,"0"0"16</inkml:trace>
  <inkml:trace contextRef="#ctx1" brushRef="#br0" timeOffset="1.3296E13">25026 8261 0</inkml:trace>
  <inkml:trace contextRef="#ctx1" brushRef="#br0" timeOffset="1.3296E13">21443 9229 0,'0'0'16,"0"0"-16,0 0 15,0 0-15,0 0 16,0 0 0,0 0-16,0 0 15,0 0-15</inkml:trace>
  <inkml:trace contextRef="#ctx1" brushRef="#br0" timeOffset="1.3296E13">25391 8153 0,'0'0'0,"0"0"16,0 0-16,0 0 16,0 0-16,0 0 15,0 0-15,-91-37 16,18 10-16,9 9 16,37 9-16,8 0 15,10 0-15,0 9 16,9 0-16,0 0 15,0 0-15,0 0 16,0 0-16,9 0 16,19 9-16,17 9 15,19 9-15,-28-9 16,1 37-16,-1 117 16</inkml:trace>
  <inkml:trace contextRef="#ctx1" brushRef="#br0">24616 8687 0,'0'0'0,"0"0"15,-109-19-15,-74 10 16,119 0 0,37 0-16,18 0 0,0 0 15,0 9 1,0 0-16,-1-9 15,1 0-15,0 0 16,0 0-16</inkml:trace>
  <inkml:trace contextRef="#ctx1" brushRef="#br0" timeOffset="1.3296E13">21981 9863 0,'0'0'0,"0"0"15,0 0-15,0 0 16,0 0-16,0 0 15,0 0-15,0 0 16,0 0-16</inkml:trace>
  <inkml:trace contextRef="#ctx1" brushRef="#br0" timeOffset="1.3296E13">17851 13419 0,'0'0'0,"0"0"16,0 0-16,0 0 16,0 0-16,0 0 15,0 0-15,0 0 16,0 0 0,0 0-16,0 0 15,0 0-15,0 0 16,0 0-16,0 0 15,0 0-15,0 0 16,0 0-16,0 0 16,0 0-16,0 0 15,0 0-15,0 0 16,0 0-16,0 0 16,0 0-16,0 0 15,0 0-15,0 0 16,0 0-16,0 0 15,0 0-15,0 0 16,0 0 0,0 0-16,0 0 15</inkml:trace>
  <inkml:trace contextRef="#ctx1" brushRef="#br0" timeOffset="1.3296E13">18234 13555 0,'0'0'16,"0"0"-16,0 0 15,0 0-15,0 0 16,0 0-16,0 0 16,0 0-16,0 0 15,0 0-15,0 0 16,0 0-16,0 0 16,0 0-16,0 0 15,0 0-15,0 0 16,0 0-16,0 0 15,0 0-15,0 0 16,0 0-16,0 0 16,0 0-16,0 0 15,0 0-15,0 0 16,0 0 0,0 0-16,0 0 15,0 0-15,0 0 16,0 0-16</inkml:trace>
  <inkml:trace contextRef="#ctx0" brushRef="#br0" timeOffset="339287.5148">21336 9063 319 0,'0'0'105'0,"-11"0"-13"15,11 0-22-15,-12 6-20 16,12-6-22-16,-13 11-23 16,4-1-4-16,-1 3 1 15,0 2-1-15,-4 5-1 16,-2 4 0-16,0 4-2 16,-3 3 0-16,0 4 0 15,0 5 0-15,1 4 0 16,-2 6-1-16,0 6 4 15,1 1-2-15,0 0 1 16,-1 4 0-16,2-1-59 0,2-7-44 16,5-2-22-16,-3-13-24 15,9-3-11-15,-5-15 96 16</inkml:trace>
  <inkml:trace contextRef="#ctx0" brushRef="#br0" timeOffset="339796.401">21316 9100 342 0,'-12'12'94'16,"2"2"-11"-16,-3 2-9 15,1 2-31-15,0 3-22 16,-1 6-21-16,0 1 0 0,-2 3-1 16,-1 4-2-1,-2 3 2-15,1 5 0 16,-2 3 1-16,-1 6 3 16,0 0-4-16,0 3-1 0,2 5 4 15,-1 2-3-15,2 3 2 16,1 5 0-16,2 2-2 15,0 1 1-15,4 3 6 16,0 2 0-16,4-2-5 16,2 0-72-16,1-2-43 15,6 1-26-15,-3-10-9 16,8 2-9-16,-6-14 124 16</inkml:trace>
  <inkml:trace contextRef="#ctx0" brushRef="#br0" timeOffset="340427.3037">21017 9888 270 0,'-10'23'96'0,"1"4"-9"16,-1 0-18-16,2 4-12 15,3 2-13-15,-2 2-32 0,2 0-8 16,3 3 1-16,2 2-1 16,-3 1 1-16,3 3 0 15,0 1 0 1,0 3 1-16,0 1-2 0,0 5 1 16,3 0-5-16,-3 2 2 15,3 1 4-15,1 1-2 16,0 1 1-16,0 0-1 15,3-1 2-15,-1 2-4 16,3 2 2-16,1 0-1 16,4 4-3-16,0 3-51 15,2 0-52-15,4 2-22 16,-1-2-15-16,3 3-11 16,-3-8 7-16</inkml:trace>
  <inkml:trace contextRef="#ctx0" brushRef="#br0" timeOffset="341503.9827">20966 10657 163 0,'0'15'100'0,"-4"2"-12"16,4 3-6-16,0 2-8 16,0 2-11-16,2 6-4 15,2-1-8-15,-1 3-20 16,2 1-18-16,-1 0-6 15,4 1-8-15,-3 1 2 0,3 0-1 16,-1 2 0-16,2 2-2 16,0-1 3-16,-2 3 1 15,2-1-4-15,-2 0 4 16,1-2-2-16,1-2 1 16,-3-1-2-16,4-1 3 15,-4 0-2-15,3-2 0 16,0-1 1-16,1 2-3 15,0 0 1-15,1-1-1 16,-1-1 1-16,4-2-2 16,-4 0 2-16,4 1-1 15,-3 0 0-15,2-1 1 16,-1 0-1-16,2 1 2 0,0-1-3 16,-2 1 4-16,3-2-4 15,0-2 1-15,0-1 2 16,-1-1-2-16,0-1 0 15,-1 0 0-15,0-2 2 16,-3-2-2-16,3 1 1 16,-2-1 0-16,-1-2 1 15,0 0-1-15,-1-1 1 16,1-1 0-16,-3 0 0 16,1 1-1-16,-2-1 2 15,2 2-2-15,-1-1-1 16,1 3 1-16,-1-1-1 0,2 2 6 15,0-2-7-15,1 1 8 16,-1-2-6-16,-1 1 5 16,1 0-2-1,0-2 3-15,-2-1-4 0,-2 1-3 16,4 1 5-16,-1 1-5 16,-1-1 3-16,2 1-3 15,-2-1 3-15,2-2-1 16,-1 0 1-16,-1-1 0 15,2-1-1-15,-3-2 1 16,3 0-2-16,-3-1 1 16,3 0-1-16,0 0 1 15,-2-2-1-15,0 2-1 0,-7-10 3 16,13 14-2-16,-13-14 4 16,9 9-3-1,-9-9 6-15,0 0-2 16,0 0 2-16,0 0-2 0,-6-15-97 15,-3 1-59-15,3 5-9 16,-7-11-6-16,8 4 9 16</inkml:trace>
  <inkml:trace contextRef="#ctx0" brushRef="#br0" timeOffset="359181.9985">1923 13378 393 0,'0'0'109'15,"0"0"-86"-15,0 0-166 16,0 0-37-16,45 21 16 16,-43-35 126-16</inkml:trace>
  <inkml:trace contextRef="#ctx0" brushRef="#br0" timeOffset="383086.7284">21306 9067 41 0,'0'0'29'0,"4"-8"10"16,-4 8 15-16,0 0 6 0,0 0 15 15,-11-5 4-15,11 5-2 16,-15-8-1-16,5 2-11 16,-3 0-25-16,-2-3-16 15,-2 2-7-15,-6-3-14 16,-1 0-4-16,-7 0 1 15,-5-1 1-15,-5-2 0 16,-3 2-1-16,-4-3 1 16,-1-2-1-16,-1 2 1 15,1 1 3-15,4 0 0 16,6 3-5-16,5 2-78 16,8 4-37-16,7-1-17 15,19 5-16-15,0 0-8 0,9 9 102 16</inkml:trace>
  <inkml:trace contextRef="#ctx0" brushRef="#br0" timeOffset="383687.0362">21251 9038 62 0,'-7'-10'79'15,"-7"-1"6"-15,0 1-4 16,2 3-8-16,-6-2-3 16,2 3 1-16,-6-2-12 0,0 1-10 15,-2 0-9-15,-1-1-25 16,-3 1-14-16,-1-1 0 15,-3 0 0-15,-2-1 0 16,-2-2 2 0,-4 0-3-16,-4 0 2 0,-1 0-1 15,-4 0 0-15,-1 0-2 16,0 1 1-16,-2 2 0 16,1 0 1-16,0 3-1 15,-1-2-1-15,0 1 2 16,-4-1-1-16,-2-3 2 15,-4 0-3-15,0-2 3 16,0 1-2-16,-2-3 1 16,0 4-2-16,5 0 1 15,1 1-76-15,2 7-48 16,2-5-29-16,12 7-7 16,1-4-1-16,14 7 137 0</inkml:trace>
  <inkml:trace contextRef="#ctx0" brushRef="#br0" timeOffset="384567.2102">20265 8798 120 0,'-32'-5'45'0,"3"2"23"16,-3-1 5-16,0 1-3 16,-1-2-9-16,-1 1 0 15,1 1-3-15,-1 0 3 16,1 0-14-16,0 3-28 15,2-3-17-15,-2 3-3 16,-1 0 1-16,-1 0 0 0,0-5 0 16,-2 5 0-16,0-5 2 15,-1 5-3-15,1-4 2 16,-2 4 0-16,3 0-1 16,0 0 1-16,-3 0-2 15,0 4 1-15,-1-1-2 16,-2-1 3-16,-2 2-3 15,0-4 3-15,-4 6-1 16,6-6 1-16,-2 6 0 16,1-3 1-16,-2 3-1 15,1-2 0-15,-2 2-1 16,-3-1-1-16,0 1 1 16,-3-3 0-16,-3 2 1 0,-3-1-1 15,6-2 0-15,0-2 0 16,1 4 0-1,-1-4 1-15,5 5 0 16,-1-2-1-16,3-1 0 0,1 2 0 16,0 2 0-16,3-1-3 15,2 3-68-15,2-2-49 16,5 4-22-16,-1-6-17 16,10 3-2-16,-1-7 124 15</inkml:trace>
  <inkml:trace contextRef="#ctx0" brushRef="#br0" timeOffset="385378.9169">18596 8766 336 0,'-17'3'88'15,"-3"1"-2"-15,-2-1-1 16,4 3-27-16,-5-2-31 16,3 0-26-16,-1 2-1 15,0 1 1-15,-1-4-3 16,0 4 1-16,-1-3 0 0,-2 2 1 16,1-2-1-16,1 0 2 15,0-1-1-15,-1 0 1 16,3 0 0-16,-2-3-1 15,2 4-1-15,1 0 2 16,-2-1-1-16,-1 1 0 16,-1-1-1-16,-1 0 1 15,0 0 0-15,0-1 2 16,-2-2-1-16,4 5 0 16,0-2 0-16,2-1 0 15,-1 2 1-15,1 1-2 16,0 1 0-16,1 0 0 15,-2-1 0-15,2 0 0 0,0 1 1 16,2-2 0-16,4 3-1 16,-2-1 1-16,2 0-1 15,0 1 1-15,-1 0-1 16,2-2 2-16,-1 2-3 16,1-2 1-16,1-2 2 15,3 0-1-15,9-3 1 16,-9 0-34-16,9 0-78 15,10 0-31-15,-10 0-17 16,17-3-5-16,-17 3 70 16</inkml:trace>
  <inkml:trace contextRef="#ctx0" brushRef="#br0" timeOffset="388148.7977">17415 9106 333 0,'0'0'122'0,"-8"-12"-15"16,8 12-25-16,0 0-30 15,7-10-47-15,-7 10-2 16,10-7 1-16,0 2-3 15,0-1-18-15,3 1-78 16,1-6-35-16,2 5-15 16,-4-6-13-16,6 8-6 15</inkml:trace>
  <inkml:trace contextRef="#ctx0" brushRef="#br0" timeOffset="388322.4201">17546 9025 363 0,'0'0'135'0,"0"0"-31"16,0 0-29-16,0-10-46 15,0 10-26-15,17-8-64 16,-5 3-39-16,1-2-31 0,2 2-14 16,-1-5-14-16,4 7 46 15</inkml:trace>
  <inkml:trace contextRef="#ctx0" brushRef="#br0" timeOffset="388528.315">17682 8978 284 0,'0'0'123'16,"10"0"-28"-16,-10 0-4 15,11-6-14-15,-11 6-24 16,14-5-52-16,-14 5 0 15,15-8-47-15,-7 3-38 0,0 1-24 16,3 0-14 0,-3-2-12-16,6 6-15 15,-14 0 67-15</inkml:trace>
  <inkml:trace contextRef="#ctx0" brushRef="#br0" timeOffset="388726.9978">17856 8913 175 0,'0'0'140'0,"0"0"-37"16,10-6-52-16,-10 6-22 16,14-6-18-16,-6 4-50 15,3 2-56-15,-11 0-30 16,21-6-14-16,-21 6 28 0,14-9 111 15</inkml:trace>
  <inkml:trace contextRef="#ctx0" brushRef="#br0" timeOffset="389846.224">17566 8809 338 0,'0'0'109'0,"0"0"-7"16,0 0-21-16,0 0-23 16,0 0-30-16,0 0-30 15,0 0-1-15,0 0 0 16,-5 12 1-16,5-12-74 16,5 17-52-16,-5-17-29 15,6 16-5-15,-6-16-2 16,7 10 145-16</inkml:trace>
  <inkml:trace contextRef="#ctx0" brushRef="#br0" timeOffset="390095.6882">17571 8898 111 0,'0'11'106'0,"0"-11"-22"16,-3 14-2-16,3-4 0 15,0 0-3-15,0 1-12 16,0-1-10-16,0 1-30 16,5-1-27-16,-2-1 1 15,1 0-5-15,-1 1-10 16,2 2-16-16,-2-5-21 16,-1 4-27-16,1-1-21 15,-3-2-9-15,4 2-2 0,-4-10 5 16,0 16 9-16</inkml:trace>
  <inkml:trace contextRef="#ctx0" brushRef="#br0" timeOffset="390278.0099">17600 9136 390 0,'0'0'102'16,"0"0"-10"-16,0 0-22 16,6 12-16-16,-6-12-50 15,0 12-3-15,0-12 1 16,0 15-3-16,0-15 1 15,2 13-2-15,-2-13-55 16,0 8-39-16,0-8-12 16,0 0-6-16,0 0 3 0,10 10 0 15</inkml:trace>
  <inkml:trace contextRef="#ctx0" brushRef="#br0" timeOffset="390395.6252">17621 9223 367 0,'0'0'114'0,"0"0"-15"15,0 0-106-15,0 0-85 16,4-8-61-16,-4 8-10 16,3-9 5-16,-3 9 151 15</inkml:trace>
  <inkml:trace contextRef="#ctx0" brushRef="#br0" timeOffset="390997.5163">17546 8821 315 0,'0'0'117'0,"-7"-8"-16"16,7 8-17-16,0 0-24 15,0 0-24-15,0 0-34 16,0 0-1-16,0 0-3 0,0 0 2 16,-2 14-1-16,2-5-1 15,4 1 3-15,-1 3-1 16,1 0-1-16,2 1 1 16,1 1 0-16,2 0-1 15,-1-2-1-15,0 1-62 16,-1-3-32-16,0 1-25 15,0-1-9-15,-7-11-11 16,6 17-4-16</inkml:trace>
  <inkml:trace contextRef="#ctx0" brushRef="#br0" timeOffset="391430.6284">17570 9013 410 0,'0'9'104'0,"0"3"-13"0,3-2-21 16,0-1-42-16,2 1-27 16,0 0-1-16,1 0 0 15,-2 1-2-15,0 1-30 16,1 1-16-16,-2-1-2 16,0 1 0-16,-1-2-1 15,3-1 1-15,-5-10 1 16,5 15 2-16,-5-15 30 15,5 9 18-15,-5-9 13 16,0 0 35-16,4 12 2 0,-4-12-7 16,0 0 7-16,0 11-8 15,0-11 7 1,0 0-10-16,9 11-3 16,-9-11-43-16,4 8-27 0,-4-8-5 15,3 9-8-15,-3-9 11 16,0 10-7-16,0-10 22 15,0 9 12-15,0-9 9 16,0 0 23-16,0 0 14 16,4 10-1-16,-4-10-74 15,0 0-69-15,0 0-35 16,0 0-22-16,0 0 50 16,5-10 113-16</inkml:trace>
  <inkml:trace contextRef="#ctx0" brushRef="#br0" timeOffset="392732.0026">17621 9056 292 0,'0'0'101'15,"0"0"-10"-15,-8 5-8 16,8-5-7-16,-5 10-16 16,5 0-34-16,-5 3-28 15,3 2 2-15,2 5-7 16,-3 2-2-16,3 6 2 15,0 3-1-15,5 5 2 0,0 6 0 16,0 7 0 0,5 4 2-16,1 6 6 15,3 3-3-15,0 1 1 16,-1 1-2-16,0-4 2 0,-1-6-1 16,0-4 1-16,-3-9-34 15,-1-6-68-15,0-5-23 16,-5-10-20-16,5-5-12 15,-8-15 48-15</inkml:trace>
  <inkml:trace contextRef="#ctx0" brushRef="#br0" timeOffset="393431.7401">17672 9032 67 0,'-4'14'50'16,"4"-6"-4"-16,-5 1 16 15,5 2 16-15,-3 4-2 16,1 1-8-16,2 6 3 0,-5 6-8 15,5 2-12-15,-5 5-14 16,5 4-18-16,0 6-22 16,4 2-2-1,-1 5 1-15,1 3-1 0,2 1 4 16,-1 4 1-16,0 2 0 16,0 2 0-16,-1 1 1 15,-1 0-1-15,2-1 0 16,0 3 0-16,1 1 4 15,1 0 1-15,0-2-2 16,5 1 1-16,-2-2-1 16,2 1-1-16,-1-1-5 15,1-3-86-15,-2-5-37 0,2-1-20 16,-6-8-6-16,4 2-2 16</inkml:trace>
  <inkml:trace contextRef="#ctx0" brushRef="#br0" timeOffset="394391.5124">17673 9291 329 0,'5'34'87'16,"-1"3"-1"-16,1 4-14 16,-2 0-11-16,2 3-23 15,-1 1-35-15,0 0-4 16,0 4 1-16,-1 1-1 15,1-1 0-15,1 0 0 16,-2 1 0-16,2-2 0 16,0-2 0-16,0-1 5 15,2-3-3-15,-1-1 2 0,1-3-2 16,-2 0 1-16,0-1 3 16,2 1-3-16,-2-1 2 15,-1 0 0-15,-1-1 0 16,0 0-2-16,0 2 1 15,-3-2-1-15,4 0-3 16,-4-1 3-16,1-2-3 16,-1 0 1-16,4-1-1 15,-4-1 2-15,3 0-1 16,-1 0 1-16,2 1 8 16,-1 1-1-16,1 1 2 15,-2 2-1-15,0 1 1 0,3 0-2 16,-3 3 2-16,1 0 0 15,2 2-9-15,-2 0 1 16,3 1 0-16,0 2 1 16,1 5 3-1,0 2-1-15,3 2 2 0,-4 2-4 16,4 3 3-16,2 3 0 16,-2 1-5-16,3 2-2 15,-3-1-2-15,4-2 0 16,-3-2 0-16,3-1 0 15,1 1-31-15,-1-3-75 16,-1-5-33-16,4 0-20 16,-7-10-3-16,4 0-3 0</inkml:trace>
  <inkml:trace contextRef="#ctx0" brushRef="#br0" timeOffset="395295.8286">17829 10839 330 0,'0'27'126'16,"5"2"-17"-16,-3 2-16 0,-2 0-26 15,7 2-26-15,-4 3-38 16,2 2 2-16,-3 4-2 16,3 0 0-1,-2 3 3-15,2 1-2 0,0 0 1 16,0 0 0-16,0-1 0 15,0-1-1-15,2-2 4 16,-1 1-3-16,1-3-3 16,-2 0 3-16,4-3-2 15,-2-2 1-15,1 2-6 16,0-4 0-16,-1 0-2 16,1-1 0-16,-1-2 1 15,0 1-2-15,1 0 2 0,-1-1-2 16,1 0 5-16,0 0 2 15,-1 0-2 1,0 0 2-16,0 0-2 16,-1-2 1-16,-1 0-1 0,1 0 3 15,0-3-1-15,-1-1-1 16,2-3 0-16,-1-1 1 16,-1 2-2-16,2-4 3 15,0 3-1-15,-2-1 0 16,2 1 1-16,1 0 0 15,1 4 0-15,-2 1-1 16,3 1 4-16,3 1-5 16,-2 0 1-16,3 0-1 15,-1 1-1-15,0-1 2 16,3 0-1-16,-1 0 1 16,1-4-2-16,-3 0 1 15,1-3 1-15,-3-2-1 0,-1-3 1 16,-1 0 1-16,-4-5-1 15,-5-11 0-15,0 0-2 16,-8 4-1-16,-2-16-102 16,-2-3-49-16,-7-12-15 15,2-5-8-15,-7-19-7 16,3-3 94-16</inkml:trace>
  <inkml:trace contextRef="#ctx0" brushRef="#br0" timeOffset="396339.9741">17682 8980 274 0,'-7'8'107'0,"7"-8"-12"15,-3 15-18-15,3-6-18 16,-3 2-17-16,3 2-7 16,0 2-8-16,0 3-17 15,0 0-7-15,0 5 1 16,0 5-8-16,0 2-2 16,0 1 2-16,0 3-1 0,0 0 1 15,-2 1-3-15,2 2 1 16,-4-2-1-16,4 1 8 15,-3 1 4 1,3 0-4-16,0 2 2 0,0 1-4 16,0 0-2-16,0 3 2 15,5 0-1-15,-5-1-1 16,4 0 0-16,-1-1 2 16,0 1-2-16,-3-2 4 15,5 1 3-15,-3-3-2 16,3 1 1-16,0-1-1 15,-1 1 1-15,0-1 1 16,2 1-2-16,0-2 2 0,-1-1-3 16,1 0 2-1,0 1-1-15,-1 0 0 16,1 3-1-16,-2 0-1 16,0 3 0-16,0-1-1 0,0 1 2 15,-2-1-2-15,1 0 2 16,1-1 8-16,-2-1-1 15,3 0 0-15,0 2 0 16,0 4 1-16,2 6-1 16,0 7 2-16,0 6-1 15,1 7-3-15,2 6-1 16,-1 8 0-16,2 3-9 16,2 4-116-16,4 5-35 15,-2-6-9-15,5 11-3 16,-2-8-11-16</inkml:trace>
  <inkml:trace contextRef="#ctx0" brushRef="#br0" timeOffset="399097.4192">17389 9039 395 0,'0'0'102'0,"-10"0"-10"16,10 0-22-16,-7 3-25 0,7-3-42 15,0 0 3 1,0 0-5-16,0 0 2 0,0 0-1 16,11 0 2-16,2 0-2 15,3-8-1-15,3 0 1 16,5 0-2-16,3-2 1 15,5-1-1-15,2 0 0 16,3 1-1-16,1 1 2 16,-1 2-2-16,-1 1 1 15,-5 2-1-15,-6 4-1 16,-5-2 1-16,-6 2-2 16,-14 0 1-16,0 0-1 15,0 0 2-15,-7 10-2 16,-6-5 2-16,-5-1-1 15,-3 2 3-15,-7 2-1 0,-1 1 0 16,-4 2 2-16,-1 1-3 16,-5 4 1-16,-1-3 0 15,2 1-1-15,1 1 1 16,2-5-1-16,3 0 0 16,5-1 0-16,4-3 1 15,6-2 2-15,5 0 0 16,12-4-1-16,0 0 2 15,0 0-1-15,16-6 1 16,6-1-1-16,7 0 0 16,5-1-1-16,9-2 0 15,4 0 0-15,2 0-1 16,-1 0 1-16,-1 2-1 0,-6 1-3 16,-6 4-100-16,-7-4-43 15,-5 7-17-15,-11-6-2 16,0 6 17-16</inkml:trace>
  <inkml:trace contextRef="#ctx0" brushRef="#br0" timeOffset="399883.6604">17900 8939 474 0,'0'0'119'0,"-9"-7"-24"16,9 7-37-1,-13 12-58-15,3 2-1 0,-7 6-1 16,0 7 3-16,-6 3-2 16,-1 4 4-16,1 2-9 15,-2-1-2-15,3 0 3 16,3-4-2-16,5-7 2 16,3-7-1-16,6-4 3 15,5-13 6-15,0 0 6 16,0 0 3-16,14-23-4 0,-2 1 1 15,3-5-1-15,3-4 0 16,1-3-3-16,2 1-7 16,-2 2 2-1,-2 3-3-15,-3 6 0 0,-4 5 0 16,-4 7-1-16,-6 10 1 16,-7 9-1-16,-7 8 1 15,-2 5-1-15,-8 4 2 16,0 4 1-16,-1-1 1 15,0-2 0-15,4-2 2 16,4-9 1-16,5-4 2 16,12-12-1-16,0 0 1 15,0-11-1-15,14-4 1 16,2-2 0-16,-2-1-3 16,1 2-4-16,-2 2-4 15,-4 3 2-15,-9 11-1 16,0 0-2-16,0 0-70 0,-17 15-75 15,8 0-16-15,-6-8 0 16,9 3-5-16,-6-10 164 16</inkml:trace>
  <inkml:trace contextRef="#ctx0" brushRef="#br0" timeOffset="400784.2109">17720 9061 298 0,'0'0'152'16,"0"0"-35"-16,0 0-33 16,0 0-22-16,0 0-55 15,-3-10-1-15,8-2-3 0,2-6 2 16,1-5-2-16,6-9-1 15,2-10 3-15,3-8-2 16,6-8 1-16,2-9-1 16,3-4 0-1,3-5-1-15,1 2 2 0,0 0-2 16,0 6-3-16,-2 6 0 16,-2 6 1-16,-3 11-2 15,-5 8 3-15,-2 8-2 16,-3 8 1-16,-4 7-1 15,-5 5-2-15,-8 9-2 16,7-9-13-16,-7 9-94 16,0 0-38-16,0 0-10 0,0 0-5 15,6-9 18-15</inkml:trace>
  <inkml:trace contextRef="#ctx0" brushRef="#br0" timeOffset="401940.3587">18534 7534 358 0,'-4'-15'151'16,"1"5"-36"-16,-1-3-24 15,-4 3-41-15,-1 4-50 16,-3 2 0-16,-5 4-2 16,0 2 0-16,-3 7 0 15,0 6-1-15,-1 4 0 16,3 4 0-16,3 3 2 16,4 1 1-16,5 2 0 15,6-4 2-15,4-2-2 16,5-4 3-16,4-5-2 15,2-6 4-15,1-4-3 16,-2-8-3-16,1-4 3 0,-2-7-3 16,0-3 2-16,-2-4-1 15,-1 0 2-15,-3-1-4 16,-1 2 1 0,-3 5 0-16,0 1 0 15,-3 15 0-15,0 0 0 0,0 0-3 16,-6 8 2-16,6 5 0 15,-4 3 1-15,4 0 2 16,5 1-1-16,0-1 0 16,4-2 2-16,4-5 0 15,0-5-80-15,2-4-52 16,5 0-25-16,-6-12-4 16,5 4-6-16,-8-9 98 0</inkml:trace>
  <inkml:trace contextRef="#ctx0" brushRef="#br0" timeOffset="402308.3007">18634 7472 368 0,'0'0'160'0,"0"12"-16"16,-4 0-71-16,4 5-71 15,0 3-2-15,0 3 1 16,4 1-1-16,-3-1 1 15,-1-4-1-15,5-3 1 16,-5-4-1-16,0-12 0 0,4 11 0 16,-4-11 1-16,0 0 1 15,-4-16-1 1,4 1 2-16,0-4-1 16,0-2 1-16,4 1-1 0,2 2 1 15,4 1-3-15,4 7 0 16,1 8-2-16,0 8 0 15,1 6 0-15,-2 4-1 16,1 4 1-16,-1 0-1 16,-2 0 2-16,1-4-57 15,1-3-69-15,-4-9-24 16,5-2-10-16,-8-9-1 16,8-2 69-16</inkml:trace>
  <inkml:trace contextRef="#ctx0" brushRef="#br0" timeOffset="402963.4219">18933 7439 427 0,'-3'10'162'16,"6"4"-50"-16,1 5-63 16,0 5-48-16,2 5-2 15,0 6 4-15,-1-1-3 16,0 1 0-16,2 0-1 15,-7-2 2-15,0-3-4 16,0-3 3-16,-9-4-1 16,0-5-1-16,-5-5 2 15,-1-7 0-15,0-6 2 16,-1 0-1-16,-2-9 1 16,6-4 2-16,3-6-1 0,4-4-2 15,5-3 1-15,10-3-2 16,8-4 1-16,4-3-1 15,3-2 2-15,8-1-2 16,1-1 0-16,-2 1 3 16,1 3-2-16,-7 2 1 15,-6 5-2-15,-6 5 0 16,-8 6-2-16,-6 6 1 16,0 12-1-16,-15 5 0 15,5 8 0-15,-4 7-1 16,4 8 3-16,3 2-2 15,-1 2 2-15,6 1-1 16,2-3 1-16,6-5-1 0,3-6 1 16,3-6 0-16,2-4 1 15,2-9 1-15,2-4 0 16,2-6 0 0,0-7 0-16,-1-4 0 0,-2 0-1 15,0-2 1-15,-5 1-3 16,-3 5 1-16,-5 3-1 15,-4 5-1-15,0 9 1 16,-10 9-1-16,2 3 0 16,3 5 0-16,1 5 1 15,4-2 0-15,0 2 3 16,9-4-1-16,1-4-1 0,5-6-114 16,5-2-48-16,-1-10-3 15,5-3-5-15,-4-9 22 16</inkml:trace>
  <inkml:trace contextRef="#ctx0" brushRef="#br0" timeOffset="404128.4348">19636 7440 370 0,'0'0'141'0,"0"0"-30"0,-6 9-36 16,6-9-69-16,10 0-1 16,1-2 1-16,-1-5-2 15,2-2 1-15,0-2-3 16,-1-3-2-16,-1 0-1 16,-4 0-2-16,-6 1 0 15,0 3-1-15,0 10 1 16,-17-3-1-16,4 11 0 15,-2 5 1-15,3 5 2 16,2 1 2-16,5 2-1 16,5 1 2-16,5-6 0 15,7 0 2-15,4-6-1 0,3-5 1 16,3-5 1-16,0-5-1 16,0-6 1-16,-1-6-2 15,0-5 2-15,1-3-2 16,-2-1 0-1,0 2-3-15,0 4 1 0,-1 7-2 16,-2 6-1-16,-4 9-1 16,0 10 1-16,-4 4-2 15,-4 5 0-15,-2 0 1 16,-3 0 0-16,0-3 1 16,-5-2 0-16,0-6 1 15,5-10-1-15,-13 2 3 16,13-2-57-16,-10-15-69 0,5-6-26 15,9 0-5-15,-1-9-6 16,8 3 96-16</inkml:trace>
  <inkml:trace contextRef="#ctx0" brushRef="#br0" timeOffset="404327.0905">20060 7174 401 0,'0'21'157'15,"0"5"-61"-15,0 2-50 16,5 4-20-16,-5 1-23 16,2-2-2-16,-2-4 0 15,3-4 0-15,-3-4-79 0,3-6-60 16,-3-13-24 0,0 0-1-16,-3-11-3 15,3-2 141-15</inkml:trace>
  <inkml:trace contextRef="#ctx0" brushRef="#br0" timeOffset="404513.3097">19989 7274 417 0,'0'0'162'16,"0"0"-25"-16,7-8-132 16,6 4 0-16,5-1-1 15,3 1 0-15,3-2-2 16,3 0 0-16,-2-1-24 0,1 1-103 15,1 6-34 1,-8-5-7-16,1 5 0 16,-7-2 66-16</inkml:trace>
  <inkml:trace contextRef="#ctx0" brushRef="#br0" timeOffset="404910.513">20482 7210 474 0,'-15'9'163'0,"-3"4"-70"16,2 4-92-16,5 5 0 15,1 3 1-15,5 1 1 16,5 1-1-16,5-4 0 15,7-3 0-15,5-5 0 16,6-4-78-16,2-5-48 16,2-12-19-16,4 0-13 15,-3-12-6-15,3 0 78 0</inkml:trace>
  <inkml:trace contextRef="#ctx0" brushRef="#br0" timeOffset="405231.5796">20681 7201 464 0,'-16'0'146'0,"3"7"-38"16,1 6-108-16,0 4 4 16,4 1-3-16,3 0 3 15,5 1-2-15,5-5 1 16,5-3 1-16,2-5 0 16,5-3 0-16,-1-6-1 15,-1-4-1-15,0-4 0 0,-4-2-3 16,-3-4-2-16,-8-3-1 15,0 2-3-15,-7-1 4 16,-1 2-3-16,-6 4 3 16,0 2-2-16,0 3 2 15,0 4 1-15,3 4 4 16,11 0 1-16,-14 8-1 16,14-8 2-16,0 14 0 15,0-14-100-15,12 14-47 16,-12-14-14-16,16 7-7 15,-16-7-3-15</inkml:trace>
  <inkml:trace contextRef="#ctx0" brushRef="#br0" timeOffset="405625.0618">20793 7170 365 0,'0'0'165'15,"0"0"-28"-15,0 12-58 16,0 1-78-16,0-1 3 16,3 3-3-16,-3 1 0 15,5 0 1-15,-5-4 0 16,5 0-1-16,-5-4 0 16,0-8 1-16,0 0 0 15,0 0 1-15,9 0 1 0,-9-13-2 16,5-2-2-1,1-1 1-15,2-2-3 0,2 3 2 16,0 3-1 0,4 4-1-16,0 8 0 0,-1 6 0 15,-1 8 1-15,-3 3 0 16,-2 3 2-16,2-1-3 16,-4 0 0-16,1-2 2 15,-2-5-1-15,-4-12-31 16,13 7-109-16,-2-7-19 15,-4-12-10-15,6 3-1 16,-7-9 87-16</inkml:trace>
  <inkml:trace contextRef="#ctx0" brushRef="#br0" timeOffset="406525.6103">21186 7107 480 0,'0'0'147'16,"-15"10"-57"-16,11 0-91 15,2 3 3-15,-2 1-1 16,4 1 3-16,6 2-2 16,0-2 4-16,3-2-6 15,1-1 2-15,-1 0-3 0,-4-4-1 16,1 2 0-16,-6-10 0 15,-4 14 2-15,4-14-2 16,-18 10 1-16,4-6 0 16,-1-4 2-16,1 0 0 15,3 0 2-15,-2-7 0 16,6-1 1-16,3-1 0 16,4-4-1-16,4 0-2 15,3 1 2-15,7 1-3 16,3 0-1-16,5 0 1 15,2 2-1-15,2 1-2 16,-1 4 2-16,-1-1-1 0,-6 2-2 16,-5 3 0-16,-13 0-1 15,0 0-1-15,0 0 3 16,-7 12 1 0,-7-3 0-16,4 2 4 0,-1 2-1 15,2 0 4-15,5 0-1 16,4-1 4-16,8 0-6 15,3-4 1-15,4-4-1 16,5-4 1-16,1 0-2 16,3-6 1-16,0-5-4 15,0-3 0-15,-2-1 3 16,-4-3-3-16,-2 1 1 16,-6 0-5-16,1 2 4 0,-7 3-2 15,1 3 4-15,-5 9-2 16,4-12 0-1,-4 12-1-15,0 0-61 0,0 0-63 16,0 0-35-16,0 0-2 16,0 0-5-16,0 0 136 15</inkml:trace>
  <inkml:trace contextRef="#ctx0" brushRef="#br0" timeOffset="406908.6611">21492 7114 289 0,'0'0'159'0,"0"0"-29"16,-7 15-67-16,7-4-18 15,4 3-30-15,-4 4-12 16,0-1 2-16,0 1-2 16,0-2 0-16,0-1 1 15,0-4-1-15,0-3-1 16,0-8 0-16,0 0 1 16,0 0-4-16,-1-19 2 15,1 2 0-15,6-3 0 16,2-3-1-16,-1-1 1 15,5 3-3-15,-2-1 2 16,-2 7-52-16,5 3-69 0,-7 4-32 16,4 8-11-16,-10 0-1 15,14 3 90-15</inkml:trace>
  <inkml:trace contextRef="#ctx0" brushRef="#br0" timeOffset="407411.8439">21613 7114 382 0,'10'-4'161'0,"-10"4"-33"16,0 0-84-1,10 9-41-15,-10-9-1 16,10 16 0-16,-2-6-1 16,-1 2 2-16,3-1 1 0,-1-2-2 15,1 0 3-15,-2-3-3 16,-1-3-1-16,4-3 1 15,-3 0 1-15,2-6-2 16,-1-3-2-16,2 0-1 16,-5-4 1-16,7 1 0 15,-3-2 1-15,-1 1-1 16,1 1 2-16,1 0-2 16,0 1 1-16,0 3 2 15,3 0-4-15,-3 3 3 16,3 0-2-16,-4 2 2 15,0 0-2-15,-10 3 1 16,13 0-3-16,-13 0 1 0,0 0 1 16,0 0-2-16,0 0 1 15,-4 13 0-15,0-4 1 16,-1 4-1 0,3 1 2-16,-1 2 1 0,3 3 4 15,0-2-3-15,5-2 3 16,3-4-2-16,3-4-1 15,5-4 1-15,4-6-1 16,3-4-10-16,0-5-115 16,4 0-33-16,-8-8-12 15,5 5-1-15,-11-8 46 16</inkml:trace>
  <inkml:trace contextRef="#ctx0" brushRef="#br0" timeOffset="407713.4012">21934 6895 406 0,'0'-11'165'16,"10"1"-22"-16,5 0-142 15,4-1 0-15,2-2 0 16,4 1 0-16,1 1-1 15,1 1 1-15,-2 3-2 0,-3 0 1 16,-2 3-1-16,-3 1 0 16,-4 3 1-16,-1 0-1 15,-3 0 0-15,-9 0-2 16,0 0-63-16,0 0-76 16,3 15-17-16,-13-15-7 15,10 0-4-15,-23 3 162 16</inkml:trace>
  <inkml:trace contextRef="#ctx0" brushRef="#br0" timeOffset="408811.849">21310 9116 294 0,'0'-10'153'0,"0"10"-27"16,0-10-43-16,0 10-47 16,0 0-36-16,0-9-1 15,0 9 2-15,0 0-3 16,0 0-1-16,-9 9-2 15,9-9 2-15,-7 10 1 16,7-10 2-16,-8 9 2 0,8-9 0 16,0 0-77-16,0 0-73 15,0 0-12 1,0-10-1-16,0 10 24 16,9-15 137-16</inkml:trace>
  <inkml:trace contextRef="#ctx0" brushRef="#br0" timeOffset="409991.9257">21299 9124 373 0,'0'-8'115'0,"0"8"-13"0,0 0-22 15,0 0-47-15,-8-10-31 16,8 10 0-16,0 0 0 16,0-10-3-16,0 10 1 15,0 0-2-15,0 0 1 16,0-9 0-16,0 9 0 15,0 0 0-15,0 0 0 16,0 0 0-16,0 0-1 16,0 0 1-16,-6 0 0 15,6 0 0-15,0 0-1 16,0 0 0-16,0 0 1 0,-10 0 2 16,10 0-2-16,0 0-84 15,-6 10-65 1,6-10-10-16,0 0-4 15,-14 3 33-15,14-3 131 0</inkml:trace>
  <inkml:trace contextRef="#ctx0" brushRef="#br0" timeOffset="411820.6765">21314 9072 430 0,'0'-16'139'16,"0"16"-45"-16,-8-12-65 16,1 9-28-16,-6 3-1 15,1 7 1-15,-5 1-3 0,1 3 0 16,0 4 2-1,2 3-2-15,5-1 3 16,7 0-1-16,6-2 1 16,7-2-2-16,4-4 2 15,6-5 0-15,0-4 1 0,1 0-2 16,-1-5 0-16,-3-4 1 16,-6-3-1-16,-3-3 2 15,-8-1-1-15,-1-2 1 16,-5 2-3-16,-5 1 2 15,-1 4-2-15,-3 5 2 16,-1 6-1-16,1 2-1 16,3 7 1-16,2 2-1 0,4 2 2 15,5 0 0-15,4 1 0 16,3-5 0 0,5-4 1-16,-1-5 0 15,3 0 0-15,-3-9-1 0,2-1 0 16,-6-2-2-16,-2-1 0 15,-5 2-1-15,-2 2 0 16,-7 3 0-16,-3 6 0 16,-1 0 1-16,-1 7 1 15,0 0-1-15,3 3-89 16,1-3-67-16,10 3-5 16,0-10-3-16,0 0 42 15</inkml:trace>
  <inkml:trace contextRef="#ctx0" brushRef="#br0" timeOffset="412561.0113">21289 9126 372 0,'0'0'138'15,"0"-9"-35"-15,10-3-40 16,6-3-57-16,4-8-4 16,9-5 0-16,6-6-1 15,6-7 1-15,6-6-1 16,4-4-2-16,6-1 0 16,1-2 1-16,2-1-2 15,-2 3 2-15,-4 0-2 0,-4 3 2 16,-5 9-2-1,-5 3 2-15,-10 6 1 16,-5 8-1-16,-7 7 1 16,-6 3-1-16,-3 6 0 0,-9 7-2 15,10-3-83-15,-10 3-53 16,0 0-22-16,5 10-3 16,-5-10 27-16</inkml:trace>
  <inkml:trace contextRef="#ctx0" brushRef="#br0" timeOffset="413546.5165">22562 7952 320 0,'5'-12'142'0,"-5"4"-13"15,0-3-43-15,0-2-45 16,0 0-39-16,-6 1 0 0,2 0-5 16,-5 2 0-1,-2 3-1-15,-4 7-3 0,-3 2 1 16,-4 9-3 0,1 8 2-16,0 4 0 0,2 6 4 15,6 0 0-15,2 0 1 16,9-1 0-16,4-6 1 15,7-3 2-15,3-6 0 16,3-7 1-16,1-6 1 16,1-11 1-16,-1-3-2 15,1-5 2-15,-5-1-1 16,0-3 0-16,-3 1-2 16,-4 6 0-16,-2 2-1 0,-3 14-1 15,0 0 0-15,0 0-1 16,0 10 1-16,4 4 0 15,2 2 0-15,1 0 0 16,3-2 2-16,2-3-82 16,4-1-48-16,-5-10-23 15,8 7-12-15,-7-14 7 16,7 2 157-16</inkml:trace>
  <inkml:trace contextRef="#ctx0" brushRef="#br0" timeOffset="413980.626">22711 7869 389 0,'0'0'162'16,"0"0"-17"-16,0 0-146 0,-5 14-1 16,5-1-1-16,0 2 0 15,2 1 1 1,1 2 1-16,2-2 0 15,2-2-2-15,-2-1 4 0,0-5-1 16,-5-8 2-16,0 0 0 16,9 4 1-16,-9-12 0 15,0-5-1-15,0-5 3 16,0-2-3-16,0-1 1 16,3 0-4-16,4 2-77 15,5 3-63-15,-3-2-20 16,10 11-4-16,-6-3 8 15,9 6 157-15</inkml:trace>
  <inkml:trace contextRef="#ctx0" brushRef="#br0" timeOffset="414217.2061">22966 7668 357 0,'0'-11'166'15,"0"11"-17"-15,8 21-101 16,-4-3-53-16,-1 5-3 16,0 4 2-16,1 3-2 15,0-1 4-15,-1 2-3 16,1-6 4-16,-1-6-18 16,-3-2-83-16,4-2-29 15,-4-15-21-15,0 9-7 16,0-9 55-16</inkml:trace>
  <inkml:trace contextRef="#ctx0" brushRef="#br0" timeOffset="414449.6348">22929 7815 403 0,'-15'-15'158'0,"15"15"-41"16,5-15-98-16,2 6-15 15,8 1 1-15,5 1-2 16,2 3-2-16,3 4 1 15,0 2 0-15,-1 6-2 16,-3 6 0-16,-4 5-1 16,-2 1-5-16,-6 1 3 15,-2-3 0-15,-2-1-32 16,-2-6-90-16,-3-11-29 0,0 0-6 16,3-20-6-16,4 3 105 15</inkml:trace>
  <inkml:trace contextRef="#ctx0" brushRef="#br0" timeOffset="414585.8356">23143 7628 432 0,'0'0'163'16,"0"0"-95"-16,13 5-197 16,-13-5-31-16,25 8-4 15,-14-8 1-15,13 9 116 16</inkml:trace>
  <inkml:trace contextRef="#ctx0" brushRef="#br0" timeOffset="415100.2669">23385 7664 354 0,'-10'4'162'16,"-9"-4"-9"-16,1 7-108 15,1 6-49-15,1 0 2 16,2 6-2-16,6-1 2 15,5 2-3-15,4 0 2 16,8-2-2-16,2-3 3 16,4-4 3-16,2-2-2 15,0-4 2-15,3-5-2 0,-1-6 1 16,-3-2 2-16,1-5 3 16,-4-5-2-16,-1-1 2 15,-4-3 0 1,1 2-1-16,-3 1-1 15,-2 5 1-15,-4 14-4 0,2-11-2 16,-2 11-2-16,0 13-3 16,0-1 3-16,0 3-2 15,0-1 2-15,5 0-1 16,1-4 3-16,2-2-2 16,2-8 5-16,0 0 4 15,5-8 1-15,-5-2-2 16,6-1 2-16,-3-2 3 0,0 2-5 15,-1 2 2-15,-2 5-1 16,-2 4-7 0,-8 0 1-16,11 15-1 15,-6-2 0-15,0 0-1 0,1 0 3 16,4-3-2-16,2-4 1 16,1-6 2-16,5-6-110 15,-1-1-38-15,-3-11-13 16,7 1-6-16,-8-10 34 15</inkml:trace>
  <inkml:trace contextRef="#ctx0" brushRef="#br0" timeOffset="415334.2284">23831 7431 420 0,'0'0'165'16,"0"0"-30"-16,-5 16-133 0,5 3 1 15,0 2-4-15,1 5 0 16,3 2 0-16,0 1 1 16,1 0-4-16,-2-4 3 15,4-1 0-15,-5-6-3 16,8-2-57-16,-1-5-75 16,-9-11-23-16,24 8-8 15,-14-15 3-15,10 7 139 16</inkml:trace>
  <inkml:trace contextRef="#ctx0" brushRef="#br0" timeOffset="415716.2589">24075 7551 426 0,'-10'-18'149'0,"2"15"-42"15,-6 6-87-15,-3 5-22 16,0 5 3-16,-1 3-7 15,3 3 6-15,7 0-1 16,1 1 1-16,3-1-2 16,8-5 0-16,5-3 1 15,2-7-1-15,4-4 4 16,3-4-3-16,-2-5 6 16,4-3-1-16,-5-4 0 15,0 2 0-15,-5 0 1 16,-1 4-1-16,-9 10-4 0,0 0 0 15,9-4-1-15,-9 4-1 16,5 16 0-16,1-4 1 16,4 0-1-16,1 0 0 15,6-5 0-15,3-1 4 16,1-6-5-16,4 0-14 16,-1-9-72-16,-2-2-36 15,1-9-12-15,1 4-10 16,-8-10-1-16</inkml:trace>
  <inkml:trace contextRef="#ctx0" brushRef="#br0" timeOffset="415922.2565">24412 7372 438 0,'0'15'117'0,"0"2"-23"15,-1 5-61 1,-2 5-31-16,3 1-1 0,3 0-2 15,-3-2 2-15,4 0-3 16,-2-4 1-16,3-5-27 16,0-2-96-16,-5-15-26 15,0 0-11-15,0 0 2 16,0 0 99-16</inkml:trace>
  <inkml:trace contextRef="#ctx0" brushRef="#br0" timeOffset="416078.3377">24288 7454 407 0,'-7'-18'159'0,"13"10"-30"15,5-2-128-15,9 3-4 0,9-1-31 16,1 0-81-16,11 5-12 16,-2-5-14-16,1 8-2 15,-40 0 10-15</inkml:trace>
  <inkml:trace contextRef="#ctx0" brushRef="#br0" timeOffset="416325.16">24616 7363 386 0,'0'0'132'15,"0"0"-29"-15,0 0-34 0,0 0-36 16,0 0-34 0,0 0-1-16,0 0 2 15,0 0 0-15,0 0 1 0,0 0-1 16,40 29 0-16,-40-29 2 15,0 0-1-15,44-24 0 16,-44 24 0-16,0 0 0 16,23-41-1-16,-23 41 0 15,0 0-1-15,0 0-50 16,-43-20-84-16,15 20-33 16,-3 13 0-16,-13-6-6 15,-3 11 144-15</inkml:trace>
  <inkml:trace contextRef="#ctx0" brushRef="#br0" timeOffset="417018.2816">22509 8352 276 0,'0'0'165'0,"0"-12"-12"16,0 12-68-16,0 27-82 15,-3 1-4-15,3 9 2 16,3 8-2-16,-1 5 2 16,1 5 0-16,2-2-1 15,0-4 1-15,3-6 1 0,-1-7-1 16,-1-9-1-16,-1-9-2 15,-1-7-116-15,-4-11-33 16,7-13-10 0,-7-9-2-16,6-3 71 0</inkml:trace>
  <inkml:trace contextRef="#ctx0" brushRef="#br0" timeOffset="417249.3493">22650 8330 314 0,'6'-14'159'0,"-6"14"-26"0,0 0-63 16,3 9-67 0,-3 2-2-16,0 3-2 0,-3 3 0 15,3 1-2-15,5-2-31 16,-2-2-95-16,7 1-30 15,-10-15-2-15,20 18-3 16,-11-18 136-16</inkml:trace>
  <inkml:trace contextRef="#ctx0" brushRef="#br0" timeOffset="418016.558">22924 8524 268 0,'5'-21'163'0,"-2"8"-19"16,-7 0-65-16,-2 2-74 16,-3 6-2-16,-3 5-1 15,-4 3-2-15,-1 10 0 16,0 5-1-16,0 7-2 15,2 3 3-15,5 1-2 16,1 0 2-16,9-3-1 16,0-5 1-16,10-5-2 15,0-6 1-15,7-5 1 16,-2-5-1-16,2-13 2 16,2-2 0-16,-1-6-2 0,-2-5 1 15,-4-2 1-15,1-1-2 16,-5 3 0-16,-2 6-2 15,-6 8 1-15,0 12-2 16,0 0 2-16,-5 11 1 16,2 8-1-16,3-1 1 15,0 5 0-15,2-5 2 16,6-1-2-16,2-5 1 16,3-6 3-16,3-6-5 15,0-5 3-15,2-9-2 16,-1-5-68-16,-2-4-23 15,-1-5 2-15,-1 0 18 16,-6 4 23-16,-1 3 50 0,-2 6 0 16,-4 15 3-16,0 0 67 15,0 0 23-15,-7 24 1 16,7-3-20-16,-3 2-25 16,3 2-47-16,0-2-2 15,4-3 1-15,-2-5-3 16,2-4 3-16,-4-11-2 15,0 0 0-15,10-7 2 16,-5-8-4-16,1-6 2 16,2 0-2-16,0 1 1 15,0 0-3-15,2 5 3 16,-3 5-1-16,4 7 0 16,-4 7 1-16,3 5-1 0,-1 3 1 15,2 1-1-15,-1 0 1 16,5-1-4-16,-4-4-58 15,2-2-46 1,4-2-19-16,-5-9-14 0,4 0-6 16,-6-11 98-16</inkml:trace>
  <inkml:trace contextRef="#ctx0" brushRef="#br0" timeOffset="418640.4599">23385 8400 270 0,'4'18'152'0,"-8"2"-33"16,4 6-64-16,4 5-26 0,-4 4-28 16,0 0 0-1,2 2 3-15,-2-4-3 16,0-2 3-16,4-5-4 16,-4-4 3-16,0-6 0 0,0-5 0 15,0-11-3-15,0 0-2 16,-8 0 3-16,2-12-1 15,-1-6 2-15,2-4-3 16,-1-6 2-16,6-5 0 16,0-2 0-16,5-1 1 15,5-4 0-15,3 0-1 16,6 2-1-16,1 0 1 0,4 4-1 16,-4 4 1-1,-2 2-2-15,-5 8 0 16,-4 5 1-16,-5 6 1 15,-4 9-2-15,-12 4 1 0,1 7 0 16,-3 6-1-16,3 5 1 16,1 3-1-16,4-1 1 15,6 3-2-15,4-3 2 16,6-4-4-16,3-3 4 16,7-6 2-16,2-4 2 15,1-7-2-15,2-8 2 16,-1-4 0-16,0-4 0 15,-3-4 2-15,-3-1-3 16,-5 1-2-16,-6 2-2 16,-2 5 1-16,-5 13-2 15,0 0 1-15,-15 0 0 16,5 13 0-16,4 3 0 0,1 0 1 16,1 4-1-16,4-3 1 15,9-2 1-15,2-5-3 16,6-4-1-16,5-6-64 15,4 0-79-15,-3-7-16 16,8-1-3-16,-6-8 42 16,10 5 123-16</inkml:trace>
  <inkml:trace contextRef="#ctx0" brushRef="#br0" timeOffset="419316.5724">22659 9167 377 0,'0'0'160'15,"0"14"-28"-15,0-2-134 16,0 3 1-16,2 3 1 15,-2 1-2-15,5-1 2 0,-3 0-2 16,-2-3 0-16,3-2-1 16,-3-4 5-16,0-9-1 15,0 0 0-15,0 0 0 16,12-9 0-16,-7-4 4 16,2-2-2-16,-1-2 1 15,3 3-4-15,-2 0 3 16,3 8-4-16,-2 6-1 15,-8 0 1-15,13 12-5 16,-7 1 3-16,0 1-2 16,1 0 3-16,-1-3-5 15,-6-11-42-15,17 12-64 0,-8-16-26 16,4 0-13-16,-6-10-4 16,6 3 114-1</inkml:trace>
  <inkml:trace contextRef="#ctx0" brushRef="#br0" timeOffset="419506.5287">22868 8954 399 0,'0'0'149'16,"-4"18"-49"-16,4-2-99 15,0 3 1-15,2 0 0 16,2-1-24-16,3-1-93 0,5 1-34 15,-12-18-9 1,22 18-2-16,-14-18 111 16</inkml:trace>
  <inkml:trace contextRef="#ctx0" brushRef="#br0" timeOffset="419941.195">23005 9066 397 0,'-9'9'138'16,"4"1"-43"-16,-1 5-79 15,1 1-14-15,1 5-2 0,2 1-4 16,2-1 4 0,2-1-2-16,3-4-2 15,2-2 3-15,1-4 2 16,4-5 1-16,0-5 1 0,1-7 2 15,-1-3-2-15,1-6 3 16,1-4 1-16,-1-3-4 16,1 2-2-16,1 0-1 15,-2 4-1-15,2 8 1 16,0 6-1-16,-2 6-1 16,-1 6 1-16,0 5-1 15,-4 2 2-15,-1-1-1 16,-4-1 1-16,-3-2 0 15,0-3-1-15,0-9 2 16,-9 8 0-16,9-8 1 16,-12-6-3-16,12 6 0 15,-10-19-34-15,10 5-58 0,6-1-31 16,-1-7-8-16,9 1-15 16,-3-7 17-16</inkml:trace>
  <inkml:trace contextRef="#ctx0" brushRef="#br0" timeOffset="420114.5576">23336 8909 365 0,'0'30'135'0,"0"3"-41"16,0 5-57-16,0 1-33 16,0-2-4-16,4-4 2 15,-3-5-54-15,5-6-77 16,-6-22-25-16,5 12-5 0,-7-21 16 15,6 0 143-15</inkml:trace>
  <inkml:trace contextRef="#ctx0" brushRef="#br0" timeOffset="420326.81">23263 9015 303 0,'0'0'159'16,"0"0"-12"-16,13-10-115 15,3 6-31-15,3-2-1 16,4 1 0-16,0 0 0 16,2-1-1-16,-2 1-1 15,2-1 0-15,-7 2-23 0,-2 4-104 16,-16 0-30-16,21-4-1 16,-21 4-4-16,0 0 164 15</inkml:trace>
  <inkml:trace contextRef="#ctx0" brushRef="#br0" timeOffset="420671.0608">23866 8944 321 0,'9'15'157'15,"-9"4"-29"-15,0 10-126 16,0 7 1-16,0 4-2 15,0 5-1-15,2-4 0 16,2-2-3-16,-4-7-1 16,4-6-110-16,-8-14-39 0,8-2-6 15,-8-19 1 1,4-1 137-16</inkml:trace>
  <inkml:trace contextRef="#ctx0" brushRef="#br0" timeOffset="420946.6094">23806 8963 345 0,'0'-20'157'15,"16"4"-38"-15,2 0-120 16,3 3-2-16,7 1 0 16,2 4 1-16,1 8-2 15,-3 7 5-15,-3 7-5 16,-9 4-1-16,-6 5 4 15,-10 4 0-15,-4-1 2 16,-8-2-2-16,-3-3 3 16,-2-8-6-16,1-5 8 0,2-5-1 15,4-7-1-15,5-8-84 16,9 0-42-16,-4-9-23 16,14 4-9-16,-4-9 60 15</inkml:trace>
  <inkml:trace contextRef="#ctx0" brushRef="#br0" timeOffset="421508.6703">24297 8824 349 0,'0'0'155'0,"-23"0"-51"15,-3 9-100-15,0 5-1 0,-4 3-5 16,2 3 6-16,6 2-6 15,8 1 3-15,6-2 1 16,13-3 0-16,4-3-2 16,7-5 0-16,7-5 2 15,2-8-4-15,5-7 6 16,-4-7-5-16,1-1-1 16,-7-7-2-16,-3 1 0 15,-7 1 0-15,-5 2 2 16,-7 6 0-16,-6 8-1 15,-3 7 1-15,-3 7 1 16,4 7 2-16,-1 3-1 16,2 1 2-16,8 2-1 0,1-2-1 15,6-3 2-15,-1-3 0 16,8-4 0-16,-2-8-1 16,3 0 1-16,0-9-2 15,3-4 2-15,3-6-2 16,5-2-1-16,4 0-1 15,0 1-2-15,-29 20 9 16,66-21-3-16,-66 21 1 16,64 6-1-16,-64-6 0 15,45 34 0-15,-45-34 0 16,23 43 1-16,-23-43-7 16,2 39 2-16,-2-39 2 15,0 0-1-15,0 0 2 0,0 0 0 16,-39 34-10-16,24-34-91 15,-6-5-57-15,-4 5-3 16,-5-7-4 0,-8 7 131-16</inkml:trace>
  <inkml:trace contextRef="#ctx0" brushRef="#br0" timeOffset="422037.3182">22981 9598 288 0,'-16'-4'164'16,"2"11"-23"-16,-4 8-85 16,-1 4-50-16,-1 7-3 15,0 3 1-15,7 3-3 16,6-2 2-16,7-3-3 15,5-5 0-15,8-5-4 16,9-7-68-16,6-2-57 16,0-16-27-16,7 2-4 15,-7-13 15-15,4 1 145 16</inkml:trace>
  <inkml:trace contextRef="#ctx0" brushRef="#br0" timeOffset="422614.8019">23126 9653 344 0,'-12'10'162'0,"7"7"-21"16,1 1-142-16,4 2 2 15,4-2 0-15,5-2 0 16,6-3-1-16,3-5 1 16,1-3 1-16,3-8-3 15,-5-3 4-15,0-6-2 16,-5-3-2-16,-3-4 1 15,-6-3-2-15,-3 0-2 16,-8-1 0-16,-3 5 2 0,-4 1-3 16,-4 6 3-16,1 2 0 15,-1 6 1-15,3 3 3 16,3 4-1-16,5 2 3 16,8-6-1-16,0 10 1 15,0-10-1-15,14 0 1 16,1 0-2-16,0-6-1 15,3-1-1-15,2-1-2 16,3 2 2-16,0 2-3 16,2 7 1-16,-2 4-2 15,-1 4 2-15,-3 6-1 16,-4 2 2-16,-5 3 1 16,-5 2-1-16,-5-5 2 0,0-3 0 15,0-4 2-15,-5-3 0 16,5-9 2-16,0 0-2 15,0 0 0-15,0-16-1 16,5 1-1-16,2-1 1 16,3-2-2-16,2 3-1 15,1 3-2-15,1 7 0 16,0 5-1-16,0 7 2 16,-4 6 0-16,2 1-1 15,-3 3 1-15,5-3-87 16,-2 0-44-16,0-11-14 15,4 0-10-15,-2-11 41 0</inkml:trace>
  <inkml:trace contextRef="#ctx0" brushRef="#br0" timeOffset="423244.7857">23671 9560 322 0,'-10'15'129'15,"7"2"-50"-15,3 2-16 16,0-3-39-16,3 0-20 16,1-3-2-16,1-2 1 15,-1-1-2-15,-4-2 0 16,0-8-1-16,0 11 2 0,0-11-1 16,-11 5 0-16,2-5 1 15,-2 0-1 1,3-6 2-16,8 6 0 15,-13-14 0-15,10 2-2 0,3-1 0 16,5-2-1-16,6 0-2 16,2-1 0-16,2 1 1 15,0 1-3-15,0 5 1 16,-2 4-1-16,-3 5 2 16,-10 0 0-16,10 12 2 15,-10 1 0-15,0 0-1 16,0 2 3-16,0-3-2 15,2 1 1-15,4-2-1 16,3-4 1-16,5-1-1 16,1-3-1-16,1-3-1 15,6 0-1-15,-1-5 1 16,0-1 0-16,2-5 0 0,-2 0 0 16,-1 0-1-16,-2-1 1 15,-6 2 0-15,-2 0-1 16,-10 10 3-16,10-13-2 15,-10 13 2-15,0 0 1 16,0 0-1-16,4-9 0 16,-4 9 1-16,0 0 0 15,0 0-1-15,0 0 1 16,0 0-2-16,0 0 0 16,0 0 0-16,0 0 1 15,0 0-2-15,0 0-72 16,0 0-62-16,0 0-20 15,0-8-3-15,0 8 82 0,0 0 77 16</inkml:trace>
  <inkml:trace contextRef="#ctx0" brushRef="#br0" timeOffset="423612.8178">23991 9507 382 0,'0'16'123'16,"-5"-6"-49"-16,5 4-71 0,0 1 1 16,4 0-2-16,-1 1 0 15,-1-1 0-15,1-3 1 16,0-3-1-1,-3-9 0-15,4 12-1 0,-4-12 0 16,0 0 0-16,0 0 0 16,0-12-1-16,0 0 0 15,0-3 0-15,4-4-1 16,-2-4 1-16,6-3-3 16,1 1 6-16,3 1-7 15,-2 4 6-15,7 4-85 16,-6 0-55-16,6 12-15 15,-9-2-4-15,6 10 88 0</inkml:trace>
  <inkml:trace contextRef="#ctx0" brushRef="#br0" timeOffset="424100.9122">24234 9458 291 0,'10'0'134'16,"-10"0"-23"-16,4 17-53 15,-4-1-55-15,6 2-2 0,-1 4 2 16,0-1-3-16,4-1 3 16,-1-2-2-16,2-3 0 15,-5-4 0 1,4-5-1-16,-9-6 1 15,16 0-1-15,-9-7-1 0,6-7-1 16,-4-2 1-16,6-3-3 16,3-3 1-16,0 1-2 15,1 1 2-15,3 1-2 16,0 3 1-16,-4 5 1 16,1 4 0-16,-4 3 1 15,-5 4 0-15,0 0 1 16,-10 0 1-16,-7 16 2 0,-3-2-1 15,2 4 2 1,-1 1-1-16,-1 3 1 16,5-1 0-16,5 0 0 15,0-21 8-15,0 0-1 0,49 35-2 16,-49-35 0-16,59-6-3 16,-59 6-4-16,65-30-118 15,-65 30-27-15,56-42-18 16,-56 42-1-16,28-44 120 15</inkml:trace>
  <inkml:trace contextRef="#ctx0" brushRef="#br0" timeOffset="424428.1772">24650 9355 318 0,'0'0'155'15,"0"0"-25"-15,0 0-124 16,0 0-2-16,0 0-1 16,0 0-1-16,50-40-3 15,-50 40-1-15,43-19-1 16,-43 19-2-16,55-21 0 16,-55 21 0-16,51-17 1 15,-51 17-2-15,0 0 3 16,44-13 1-16,-44 13 0 15,0 0 1-15,0 0 1 16,0 0 0-16,0 0-2 16,0 0-2-16,0 0-102 15,0 0-48-15,0 0 1 0,0 0-1 16,-46 8 148-16</inkml:trace>
  <inkml:trace contextRef="#ctx0" brushRef="#br0" timeOffset="480441.4599">16727 9296 394 0,'0'0'98'0,"0"0"-20"16,0 0-28-16,0 0-50 15,0 0-1-15,7-5 1 16,-7 5 1-16,18-5-1 16,-6 2 1-16,3-3-1 15,1 0 1-15,1-1 7 16,1 1-7-16,0 1 8 16,-3-1-8-16,0 3 8 15,-2 0-10-15,-1 3 10 16,-3-3-10-16,0 3 2 15,-9 0-2-15,11-2 1 16,-11 2 0-16,0 0 1 16,0 0 1-16,9-8-1 0,-9 8 5 15,0 0-100-15,1-12-38 16,-1 12-22-16,10-14 4 16,3 10 13-16</inkml:trace>
  <inkml:trace contextRef="#ctx0" brushRef="#br0" timeOffset="480962.2125">17127 9126 367 0,'0'10'112'0,"0"-10"-12"0,0 0-29 16,0 8-30-16,0-8-38 15,0 0 1-15,0 0-3 16,8 5 1-16,-8-5-2 16,10 0 1-16,-10 0-1 15,16-5 0-15,-4 5 0 16,1-4-1-16,0 2 1 15,1-2 0-15,0 2 0 16,0-1-1-16,-2 0 2 16,-3 3-1-16,0-4 0 15,-9 4 1-15,8-4-1 16,-8 4-3-16,10-8-88 16,-10 8-38-16,10-10-23 0,1 5-6 15,-2-8-4-15</inkml:trace>
  <inkml:trace contextRef="#ctx0" brushRef="#br0" timeOffset="481363.1225">17466 9008 358 0,'0'0'126'0,"0"0"-31"16,11 0-19-16,-11 0-39 15,16-7-35-15,-5 3-2 16,1-1 0-16,3 0 1 15,2-2 0-15,-1 1 0 16,3-1-2-16,-1 0 1 16,-1 1 0-16,-1 2 0 15,-2-1 0-15,-3 2 0 16,-2 0 0-16,0 0 1 16,-9 3 0-16,13-4-46 0,-5 4-69 15,-8 0-29-15,21-13-12 16,-10 3-4-16,7 3 77 15</inkml:trace>
  <inkml:trace contextRef="#ctx0" brushRef="#br0" timeOffset="481663.2161">17886 8862 435 0,'0'0'114'0,"0"0"-26"16,13-4-29-16,-13 4-56 0,14-4-2 15,-6 4 1-15,1-6-1 16,2 4 0 0,-1-3-2-16,2 0 1 0,0 0 0 15,-2 0-1-15,4 0 1 16,-3 0 0-16,-1-1-1 15,0 1-17-15,2 0-43 16,-2 1-28-16,-1-2-31 16,4 3-13-16,-5-6-18 15,5 4 22-15</inkml:trace>
  <inkml:trace contextRef="#ctx0" brushRef="#br0" timeOffset="481929.2906">18218 8701 274 0,'0'0'150'16,"0"-10"-37"-16,0 10-27 16,11-5-23-16,-11 5-26 15,15-4-35-15,-6 1 0 16,0 0 0-16,1-2-2 15,0 1 1-15,0-2-1 16,1 1-1-16,-1-2-28 16,3 0-37-16,-2 1-28 15,-1 0-15-15,1 1-12 16,-2-3-5-16,4 5-6 0</inkml:trace>
  <inkml:trace contextRef="#ctx0" brushRef="#br0" timeOffset="482226.0879">18505 8558 253 0,'0'0'90'0,"18"-10"-2"15,-7 4-11-15,0 1-21 16,2-1-8-16,0-1-5 15,1 0-9-15,1-1-13 0,0 3-6 16,-2-1-8-16,-3 0-5 16,-10 6-1-16,12-6 1 15,-12 6 0-15,0 0 0 16,0 0-2-16,0 0-38 16,0 0-92-16,0 0-29 15,0 0-1-15,0 0-6 16,-15-11 78-16</inkml:trace>
  <inkml:trace contextRef="#ctx0" brushRef="#br0" timeOffset="483812.5679">17509 8482 372 0,'0'0'115'0,"0"0"-17"15,-3-9-23-15,3 9-24 16,0 0-39-16,0 0-11 16,-3 11-3-16,3-11 1 15,0 10 0-15,0-10 0 16,0 10 1-16,0-10 0 15,0 10 0-15,0-10 0 16,0 10 1-16,0-10-1 0,6 8-60 16,-6-8-50-16,0 0-24 15,7 14-14-15,-7-14-8 16,0 0 44-16</inkml:trace>
  <inkml:trace contextRef="#ctx0" brushRef="#br0" timeOffset="484052.2626">17513 8636 303 0,'-2'13'120'0,"2"-13"-17"16,0 11-18-1,0-11-16-15,0 13-31 16,0-13-36-16,8 11 0 16,-8-11-1-16,7 10 0 0,-7-10 1 15,8 8-3-15,-8-8 3 16,7 10-5-16,-7-10 5 15,5 10-3-15,-5-10-3 16,3 13 0-16,-3-13-62 16,5 14-43-16,-1-6-21 15,-4-8-12-15,7 16-15 16,-7-16 44-16</inkml:trace>
  <inkml:trace contextRef="#ctx0" brushRef="#br0" timeOffset="484235.1728">17579 8848 354 0,'0'0'112'16,"0"0"-15"-16,0 0-19 15,0 0-28-15,0 0-49 16,0 8-1-16,0-8 0 16,0 0-53-16,7 9-39 15,-7-9-24-15,7 8-12 16,-7-8-9-16,5 9-14 15</inkml:trace>
  <inkml:trace contextRef="#ctx0" brushRef="#br0" timeOffset="484781.3716">17475 8457 229 0,'0'0'104'0,"0"0"-21"15,0 0-13-15,0 0-76 0,0 0-63 16,7 13-39-16,0 0-28 16,-7-2-1-16,8 9 107 15</inkml:trace>
  <inkml:trace contextRef="#ctx0" brushRef="#br0" timeOffset="485006.4476">17563 8859 300 0,'3'10'104'16,"2"0"-15"-16,-1 0-12 0,0-2-11 16,-4-8-21-16,7 12-43 15,-7-12-29-15,4 10-53 16,-4-10-26-16,-4 12-13 15,4-3-13-15,0-9-10 16,-7 18 65-16</inkml:trace>
  <inkml:trace contextRef="#ctx0" brushRef="#br0" timeOffset="485192.3628">17579 9067 415 0,'0'0'113'0,"3"10"-17"15,-3-10-34-15,4 12-62 0,-4-12-1 16,4 11 2-16,-4-11 0 16,5 16-11-16,-5-8-64 15,3 1-28-15,0 2-16 16,-3 0 2-16,4 3-2 16,-4-3-7-16</inkml:trace>
  <inkml:trace contextRef="#ctx0" brushRef="#br0" timeOffset="485310.1596">17620 9258 4 0,'3'11'20'0,"-3"-11"-20"15,4 15-17-15,-4-5 10 16,0-10 7-16,3 17 0 0</inkml:trace>
  <inkml:trace contextRef="#ctx0" brushRef="#br0" timeOffset="485476.8743">17644 9366 294 0,'0'0'117'16,"4"14"-16"-16,-4-14-22 15,0 13-27-15,3-6-50 16,-3-7 0-16,0 17-11 16,2-8-63-16,-2-9-32 15,4 17-10-15,-4-17-6 16,0 18 0-16,0-18 12 0</inkml:trace>
  <inkml:trace contextRef="#ctx0" brushRef="#br0" timeOffset="485660.7196">17660 9566 280 0,'2'12'93'0,"-2"-3"-5"16,3 0-13-16,-3 1-14 15,0-1-35-15,4 1-86 16,-4-1-29-16,3 1-7 16,-3-10 0-16,3 17-2 15,-3-17 2-15</inkml:trace>
  <inkml:trace contextRef="#ctx0" brushRef="#br0" timeOffset="485966.2717">17687 9892 201 0,'0'0'88'0,"0"12"-13"15,0-12-14-15,-3 11-17 16,3-11-27-16,0 7-24 0,0-7-7 15,0 9 1-15,0-9 7 16,4 8 19 0,-4-8 1-16,4 9 6 15,-4-9 7-15,2 8 3 0,-2-8-2 16,0 0-62-16,0 0-46 16,0 0-45-16,0 0-18 15,0 0-12-15,0 0 114 16</inkml:trace>
  <inkml:trace contextRef="#ctx0" brushRef="#br0" timeOffset="489497.1206">17549 8666 212 0,'-11'-3'104'0,"11"3"-8"0,-14 4-8 16,14-4-10-16,-15 6-18 16,5-1-9-16,0-2-19 15,0 2-30-15,-3-1-2 16,1 2 1-16,-3 0-3 16,-2 1-3-16,-1 4 1 15,-1 3-3-15,-1 1 4 16,0 4-2-16,0 3 2 15,0 5-2-15,1 5 5 16,1 3 2-16,1 4-1 16,0 2 2-16,4 1 0 15,3-2 0-15,4-1 0 16,2-5 0-16,4-5-7 0,0-6 8 16,0-6-8-16,4-5 7 15,-4-12-54-15,6 11-62 16,-6-11-25-16,0-9-18 15,0-3 5-15,0 3 53 16</inkml:trace>
  <inkml:trace contextRef="#ctx0" brushRef="#br0" timeOffset="489838.2538">17175 8997 327 0,'-10'0'131'0,"5"9"-19"16,0 3-23-16,-1 2-37 15,2 5-51-15,0 2-2 16,4 0 1-16,0 0 1 16,0-4 0-16,0-4 0 15,6-5 1-15,-6-8 0 16,13 7 1-16,-4-11-1 15,2-3 1-15,2-1-2 16,0-1 0-16,1 1-2 16,0 0-1-16,-4 2 1 15,0 3 0-15,-10 3 0 16,11 0-1-16,-11 0-95 0,0 0-60 16,0 0-3-16,10-6-6 15,-10-12 26-15</inkml:trace>
  <inkml:trace contextRef="#ctx0" brushRef="#br0" timeOffset="490754.8141">16937 8456 304 0,'0'-13'159'0,"-5"-2"-27"0,0-2-43 16,-2 4-38-16,0-1-47 16,-3 3-3-16,-2 2 1 15,-3 7-3-15,-3 2 1 16,-2 9-1-16,2 3-1 15,0 5 1-15,-1 5-2 16,6 2 2-16,3 2-1 16,4-1 2-16,6-3-1 15,4-4 3-15,2-4-2 0,3-4 1 16,1-6 1 0,3-8-2-16,-1-5 2 15,-2-4 0-15,2-2-1 16,-4 0-2-16,-2 2 2 0,-2 4-2 15,-4 9 1-15,0 0-1 16,0 20 0-16,0 3 2 16,-2 8-2-16,-2 2 2 15,4 5-3-15,-4-1-2 16,4-4 3-16,4-4-1 16,-2-7 1-16,2-4-3 15,1-7 3-15,-5-11-11 16,13 0-101-16,-4-6-25 15,-3-9-15-15,5 0-4 16,-4-7 7-16</inkml:trace>
  <inkml:trace contextRef="#ctx0" brushRef="#br0" timeOffset="491029.4618">16961 8650 410 0,'-4'15'154'16,"4"-7"-22"-16,0 1-114 15,4 1-15-15,2 0-4 16,4-1 5-16,2-3 0 16,1-6-1-16,2 0 0 15,-2-10-2-15,-2-3 3 16,-1-5-3-16,-5-5 3 16,0 0-5-16,-5-1 2 15,-6 2-2-15,-1 5-1 16,-2 2 2-16,-3 5-1 0,1 6 0 15,1 4-10-15,2 0-94 16,8 0-39-16,0 0-14 16,-10-4-1-16,10 4 1 15</inkml:trace>
  <inkml:trace contextRef="#ctx0" brushRef="#br0" timeOffset="491345.33">17105 8294 358 0,'0'0'158'16,"0"0"-30"-16,0 0-66 16,2 10-31-1,7-2-32-15,2-1 2 0,0-2 0 16,1-5 0-16,-1 0 0 15,0-5 0-15,-4-5 2 16,0-3-2-16,-7-3-2 16,-4 1 2-16,-3 1-4 15,-3 4 4-15,-3 4 0 16,0 3-2-16,-2 7-69 16,1 6-68-16,-2-1-19 15,8 5-7-15,-4-4-3 0,6 5 120 16</inkml:trace>
  <inkml:trace contextRef="#ctx0" brushRef="#br0" timeOffset="492832.9499">17625 9038 109 0,'0'0'60'0,"0"0"-5"16,0 0-3-16,0 0 0 16,-8 0 13-16,8 0-3 0,0 0-6 15,0 0-4-15,-4 10-7 16,4-10-5-1,0 10-12-15,0-10-9 16,0 15-19-16,0-15 1 0,0 16-1 16,0-16 1-16,-2 14 0 15,2-14 0-15,0 7 1 16,0-7-1-16,0 0 1 16,0 0-2-16,0 0 1 15,0 0 0-15,0 10-1 16,0-10 0-16,0 0 0 15,-4 14-1-15,4-14 0 16,-4 14 2-16,4-6-1 16,0 1 0-16,0 1-5 15,4 2 8-15,-4 2-7 16,4 1-1-16,-4 3 0 16,5 1 0-16,-5 1 2 0,2 3-3 15,-2 0 10-15,5 1-10 16,-5 4 8-16,5 1 2 15,0 2 0-15,-1 3-1 16,3 1-1-16,1 1 1 16,0-2-2-16,0 1 1 15,-1-5-5-15,0-1 4 16,-2-1-4-16,0-2-1 16,-2-2 2-16,-1 1-1 15,1-1 1-15,0 2-1 16,0 1 4-16,1 0-4 15,-1 1 4-15,3 1 1 16,-2 2-2-16,3 0 1 0,-2 2-1 16,2 0 2-16,-1 0-2 15,0 1 1-15,1-1-46 16,0-2-63-16,-3-6-37 16,6 2-11-16,-10-10-5 15,7-1 96-15</inkml:trace>
  <inkml:trace contextRef="#ctx0" brushRef="#br0" timeOffset="493382.7407">17678 9449 203 0,'0'0'159'16,"-10"0"-26"-16,10 8-54 16,0 10-18-16,4 8-26 15,2 8-33-15,3 7-4 16,0 5 2-16,1 6-2 15,-1 1 1-15,-1 1 1 16,-1-3-1-16,-2-2 0 0,1-2 1 16,-3-3 4-16,0-5-2 15,0-1 2-15,1-2-4 16,-1-2 2-16,1 1 2 16,2-2-1-16,-1 0 0 15,-2-1-1-15,1-2 1 16,-1 0-1-16,-1-2 2 15,-2 0-3-15,2-2-1 16,-2 0 1-16,3 1-1 16,-3 0 1-16,0 1-2 15,0 1 1-15,0 0-1 16,3-1 3-16,-3 0-4 0,0-1 2 16,0 1-1-16,4 0 1 15,2 0 9-15,-2 2-15 16,1 0-109-16,4 6-36 15,-5-5-4-15,6 4-5 16,-6-8 40-16</inkml:trace>
  <inkml:trace contextRef="#ctx0" brushRef="#br0" timeOffset="495050.8772">18263 10015 270 0,'-12'-9'157'0,"12"9"-29"16,-8 0-44-16,8 0-52 16,-13-2-31-16,13 2 0 15,-17 6-1-15,7 0 0 16,-3 6-1-16,0 3 0 15,-2 3-1-15,-1 6 2 16,0 0 1-16,2 2 1 16,2 2-1-16,3-2 4 15,3 0-1-15,3-3 1 0,3-2 0 16,5-3 0 0,3-1-1-16,4-4 0 15,1-2-2-15,7-6-1 0,-2-2 2 16,2-3-2-16,1-3-1 15,-1-2 1-15,-2-3-2 16,-1 2 2-16,-2-5-4 16,-2 2-88-16,-1 2-59 15,-7-6-15-15,5 7-2 16,-7-7 30-16</inkml:trace>
  <inkml:trace contextRef="#ctx0" brushRef="#br0" timeOffset="495830.5706">18015 10220 368 0,'0'0'132'0,"-13"3"-27"15,13-3-38-15,-10 0-53 0,10 0-10 16,0 0-1-16,0 0-2 15,0 0 1-15,0 0 0 16,0 0-2-16,8 0 1 16,-8 0-1-16,15 0 1 15,-3 0 0-15,3 0 0 16,6-5-1-16,5 0 1 16,2 0-1-16,4-2 0 15,2 0 0-15,2 0 0 16,-1-1-1-16,-1 2 2 15,-4-1 0-15,-1 3-1 16,-4 0 0-16,-3 4 1 16,-3-4 0-16,-2 4-1 0,-3 0 1 15,-3 0-1-15,-1 0-1 16,-10 0 1-16,11 0 1 16,-11 0-1-16,0 0 0 15,10 0 1-15,-10 0-1 16,0 0 1-16,0 0 0 15,10-4 0-15,-10 4 0 16,0 0 1-16,0 0-1 16,0 0 1-16,0 0-2 15,4-7 0-15,-4 7-16 16,0-9-113-16,0 9-36 16,0 0-2-16,0 0-4 15,-15-7 102-15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03/05/2022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80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915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xmlns="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xmlns="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xmlns="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</p:spTree>
    <p:extLst>
      <p:ext uri="{BB962C8B-B14F-4D97-AF65-F5344CB8AC3E}">
        <p14:creationId xmlns:p14="http://schemas.microsoft.com/office/powerpoint/2010/main" val="261341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xmlns="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xmlns="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xmlns="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xmlns="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xmlns="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5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5" Type="http://schemas.openxmlformats.org/officeDocument/2006/relationships/customXml" Target="../ink/ink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emf"/><Relationship Id="rId5" Type="http://schemas.openxmlformats.org/officeDocument/2006/relationships/customXml" Target="../ink/ink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2.wmf"/><Relationship Id="rId26" Type="http://schemas.openxmlformats.org/officeDocument/2006/relationships/image" Target="../media/image36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1.wmf"/><Relationship Id="rId20" Type="http://schemas.openxmlformats.org/officeDocument/2006/relationships/image" Target="../media/image33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35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28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5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0.wmf"/><Relationship Id="rId22" Type="http://schemas.openxmlformats.org/officeDocument/2006/relationships/image" Target="../media/image3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emf"/><Relationship Id="rId4" Type="http://schemas.openxmlformats.org/officeDocument/2006/relationships/customXml" Target="../ink/ink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publicdomain/zero/1.0/" TargetMode="External"/><Relationship Id="rId2" Type="http://schemas.openxmlformats.org/officeDocument/2006/relationships/hyperlink" Target="https://commons.wikimedia.org/wiki/File:Rainbow_Bridge_Niagara_Falls_2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google.com/url?sa=i&amp;url=https://snappygoat.com/s/?q%3Dbestof:san%2Bfrancisco%2Bnight%2Bcity%2Bat%2Bnight%2Bbay&amp;psig=AOvVaw1vKytIAypsfiq-tCkcabsq&amp;ust=1613663792722000&amp;source=images&amp;cd=vfe&amp;ved=0CAMQjB1qFwoTCIDy6J2k8e4CFQAAAAAdAAAAABAD" TargetMode="External"/><Relationship Id="rId5" Type="http://schemas.openxmlformats.org/officeDocument/2006/relationships/hyperlink" Target="https://creativecommons.org/licenses/by-sa/4.0/deed.en" TargetMode="External"/><Relationship Id="rId4" Type="http://schemas.openxmlformats.org/officeDocument/2006/relationships/hyperlink" Target="https://commons.wikimedia.org/wiki/File:Man-scratching-head.gif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epfl.zoom.us/j/307877338" TargetMode="External"/><Relationship Id="rId3" Type="http://schemas.openxmlformats.org/officeDocument/2006/relationships/hyperlink" Target="https://epfl.zoom.us/j/96716896627" TargetMode="External"/><Relationship Id="rId7" Type="http://schemas.openxmlformats.org/officeDocument/2006/relationships/hyperlink" Target="https://epfl.zoom.us/j/536954606" TargetMode="External"/><Relationship Id="rId2" Type="http://schemas.openxmlformats.org/officeDocument/2006/relationships/hyperlink" Target="https://epfl.zoom.us/j/742746242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pfl.zoom.us/j/584873351" TargetMode="External"/><Relationship Id="rId5" Type="http://schemas.openxmlformats.org/officeDocument/2006/relationships/hyperlink" Target="https://epfl.zoom.us/j/96854052660" TargetMode="External"/><Relationship Id="rId4" Type="http://schemas.openxmlformats.org/officeDocument/2006/relationships/hyperlink" Target="https://epfl.zoom.us/j/9966807137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customXml" Target="../ink/ink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xmlns="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Poutres à plan moyen: Exercices additionnels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23C2A8C-134C-D44E-8128-683693088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685324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Fragment en équilibre (efforts intérieurs sont montrés dans leur sens actuels, pas dans le sens positif):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4645169-E26D-7949-B6DF-3588254E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Théorème des 2 moments (superposition)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B34AB0-242F-FB47-9DA1-2C8D91546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3B394-2D3A-0240-88E0-67C2BD7F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F3DFE4-D86D-7842-8DEA-B853337F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A5C2A9DA-A672-C74A-AFC6-3B74F1AA5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97" y="1875177"/>
            <a:ext cx="2516550" cy="1171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126B2D0B-BBB5-E74F-9364-E94EC06D6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41" y="1932327"/>
            <a:ext cx="2381431" cy="111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xmlns="" id="{73EC2F58-DC59-CB40-B11D-E497AB000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00" y="1966415"/>
            <a:ext cx="1818735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3B82F6-6AFC-0D4B-B6BE-142798A94C7C}"/>
              </a:ext>
            </a:extLst>
          </p:cNvPr>
          <p:cNvSpPr txBox="1"/>
          <p:nvPr/>
        </p:nvSpPr>
        <p:spPr>
          <a:xfrm>
            <a:off x="2905393" y="223010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6A35379-80F2-8647-A3C5-E9CE25A15727}"/>
              </a:ext>
            </a:extLst>
          </p:cNvPr>
          <p:cNvSpPr txBox="1"/>
          <p:nvPr/>
        </p:nvSpPr>
        <p:spPr>
          <a:xfrm>
            <a:off x="5667643" y="223010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77B0087-B35C-0B41-97A5-EA83AB4D7F6E}"/>
              </a:ext>
            </a:extLst>
          </p:cNvPr>
          <p:cNvSpPr txBox="1"/>
          <p:nvPr/>
        </p:nvSpPr>
        <p:spPr>
          <a:xfrm>
            <a:off x="2905393" y="365885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5757A3E-AE6C-094A-85AA-3D26478B9860}"/>
              </a:ext>
            </a:extLst>
          </p:cNvPr>
          <p:cNvSpPr txBox="1"/>
          <p:nvPr/>
        </p:nvSpPr>
        <p:spPr>
          <a:xfrm>
            <a:off x="5667643" y="365885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+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7260F15-2A58-8C47-9695-7AB77BF59DD7}"/>
              </a:ext>
            </a:extLst>
          </p:cNvPr>
          <p:cNvCxnSpPr>
            <a:cxnSpLocks/>
          </p:cNvCxnSpPr>
          <p:nvPr/>
        </p:nvCxnSpPr>
        <p:spPr>
          <a:xfrm>
            <a:off x="136949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873A63F7-084E-5E44-B896-8BBADBBE95A1}"/>
              </a:ext>
            </a:extLst>
          </p:cNvPr>
          <p:cNvCxnSpPr>
            <a:cxnSpLocks/>
          </p:cNvCxnSpPr>
          <p:nvPr/>
        </p:nvCxnSpPr>
        <p:spPr>
          <a:xfrm>
            <a:off x="405554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EE3B6B5-8206-254B-9E14-7A7E3116A39B}"/>
              </a:ext>
            </a:extLst>
          </p:cNvPr>
          <p:cNvCxnSpPr>
            <a:cxnSpLocks/>
          </p:cNvCxnSpPr>
          <p:nvPr/>
        </p:nvCxnSpPr>
        <p:spPr>
          <a:xfrm>
            <a:off x="676064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1253795-AFAD-824F-B719-A65F2374A683}"/>
              </a:ext>
            </a:extLst>
          </p:cNvPr>
          <p:cNvSpPr txBox="1"/>
          <p:nvPr/>
        </p:nvSpPr>
        <p:spPr>
          <a:xfrm>
            <a:off x="367232" y="367124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/>
              <a:t>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1213920" y="2215800"/>
              <a:ext cx="6824880" cy="292464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4560" y="2202480"/>
                <a:ext cx="6847200" cy="29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69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C3F4B8B-5CDB-2D42-8031-24B07B4DA1BE}"/>
              </a:ext>
            </a:extLst>
          </p:cNvPr>
          <p:cNvCxnSpPr>
            <a:cxnSpLocks/>
          </p:cNvCxnSpPr>
          <p:nvPr/>
        </p:nvCxnSpPr>
        <p:spPr>
          <a:xfrm>
            <a:off x="2276814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F0AB29B-701F-9D41-9D34-5734925B580B}"/>
              </a:ext>
            </a:extLst>
          </p:cNvPr>
          <p:cNvCxnSpPr>
            <a:cxnSpLocks/>
          </p:cNvCxnSpPr>
          <p:nvPr/>
        </p:nvCxnSpPr>
        <p:spPr>
          <a:xfrm>
            <a:off x="3256529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811BBA57-EA96-A741-A250-5235361E0B19}"/>
              </a:ext>
            </a:extLst>
          </p:cNvPr>
          <p:cNvCxnSpPr>
            <a:cxnSpLocks/>
          </p:cNvCxnSpPr>
          <p:nvPr/>
        </p:nvCxnSpPr>
        <p:spPr>
          <a:xfrm>
            <a:off x="4229712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2D9A245-4E12-DA4D-8596-A60228036FF4}"/>
              </a:ext>
            </a:extLst>
          </p:cNvPr>
          <p:cNvCxnSpPr>
            <a:cxnSpLocks/>
          </p:cNvCxnSpPr>
          <p:nvPr/>
        </p:nvCxnSpPr>
        <p:spPr>
          <a:xfrm>
            <a:off x="5209426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6781261F-1B8B-2D49-A149-A95581D873BC}"/>
              </a:ext>
            </a:extLst>
          </p:cNvPr>
          <p:cNvCxnSpPr>
            <a:cxnSpLocks/>
          </p:cNvCxnSpPr>
          <p:nvPr/>
        </p:nvCxnSpPr>
        <p:spPr>
          <a:xfrm>
            <a:off x="6182609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6277EC8-012C-F84E-9B2D-3ECEB7D1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1: Application du théorème des 2 moments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3FC966-4B30-1344-8757-4369D549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9BFE3E-B77D-934D-AFE7-17171D08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2CD209-087E-AF4D-BC84-03FF8931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A03016ED-21B7-394A-8652-BFBA483F2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4" r="31495" b="82709"/>
          <a:stretch/>
        </p:blipFill>
        <p:spPr>
          <a:xfrm>
            <a:off x="1486705" y="1203299"/>
            <a:ext cx="5264816" cy="13424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4AD3CFD-01A8-6E40-ABFF-F673FAFBAA8A}"/>
              </a:ext>
            </a:extLst>
          </p:cNvPr>
          <p:cNvCxnSpPr>
            <a:cxnSpLocks/>
          </p:cNvCxnSpPr>
          <p:nvPr/>
        </p:nvCxnSpPr>
        <p:spPr>
          <a:xfrm>
            <a:off x="2252164" y="276607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47A971B-6219-B94C-A03E-87F8687234B4}"/>
              </a:ext>
            </a:extLst>
          </p:cNvPr>
          <p:cNvSpPr txBox="1"/>
          <p:nvPr/>
        </p:nvSpPr>
        <p:spPr>
          <a:xfrm>
            <a:off x="122872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9D1230C-673E-2C4F-97A3-7EEC82BD3182}"/>
              </a:ext>
            </a:extLst>
          </p:cNvPr>
          <p:cNvCxnSpPr>
            <a:cxnSpLocks/>
          </p:cNvCxnSpPr>
          <p:nvPr/>
        </p:nvCxnSpPr>
        <p:spPr>
          <a:xfrm>
            <a:off x="2252164" y="36614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A170708-019B-EC44-A331-18A1FC3AFD02}"/>
              </a:ext>
            </a:extLst>
          </p:cNvPr>
          <p:cNvCxnSpPr>
            <a:cxnSpLocks/>
          </p:cNvCxnSpPr>
          <p:nvPr/>
        </p:nvCxnSpPr>
        <p:spPr>
          <a:xfrm>
            <a:off x="2252164" y="45758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0563E6E-6DCC-9B41-8E16-8B2F572D95BD}"/>
              </a:ext>
            </a:extLst>
          </p:cNvPr>
          <p:cNvSpPr txBox="1"/>
          <p:nvPr/>
        </p:nvSpPr>
        <p:spPr>
          <a:xfrm>
            <a:off x="1228725" y="3464699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D9845CF-1FEE-1040-B4EE-00EB19230A7B}"/>
              </a:ext>
            </a:extLst>
          </p:cNvPr>
          <p:cNvSpPr txBox="1"/>
          <p:nvPr/>
        </p:nvSpPr>
        <p:spPr>
          <a:xfrm>
            <a:off x="1228725" y="4379099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37400" y="1685520"/>
              <a:ext cx="6180120" cy="335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8760" y="1670760"/>
                <a:ext cx="6191280" cy="33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15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23C2A8C-134C-D44E-8128-683693088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685324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Fragment en équilibre (efforts intérieurs sont montrés dans leur sens actuels, pas dans le sens positif):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4645169-E26D-7949-B6DF-3588254E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Théorème des 2 moments (superposition)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B34AB0-242F-FB47-9DA1-2C8D91546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23B394-2D3A-0240-88E0-67C2BD7F6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F3DFE4-D86D-7842-8DEA-B853337F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126B2D0B-BBB5-E74F-9364-E94EC06D6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41" y="1932327"/>
            <a:ext cx="2381431" cy="111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3B82F6-6AFC-0D4B-B6BE-142798A94C7C}"/>
              </a:ext>
            </a:extLst>
          </p:cNvPr>
          <p:cNvSpPr txBox="1"/>
          <p:nvPr/>
        </p:nvSpPr>
        <p:spPr>
          <a:xfrm>
            <a:off x="2905393" y="223010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6A35379-80F2-8647-A3C5-E9CE25A15727}"/>
              </a:ext>
            </a:extLst>
          </p:cNvPr>
          <p:cNvSpPr txBox="1"/>
          <p:nvPr/>
        </p:nvSpPr>
        <p:spPr>
          <a:xfrm>
            <a:off x="5667643" y="223010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77B0087-B35C-0B41-97A5-EA83AB4D7F6E}"/>
              </a:ext>
            </a:extLst>
          </p:cNvPr>
          <p:cNvSpPr txBox="1"/>
          <p:nvPr/>
        </p:nvSpPr>
        <p:spPr>
          <a:xfrm>
            <a:off x="2905393" y="365885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5757A3E-AE6C-094A-85AA-3D26478B9860}"/>
              </a:ext>
            </a:extLst>
          </p:cNvPr>
          <p:cNvSpPr txBox="1"/>
          <p:nvPr/>
        </p:nvSpPr>
        <p:spPr>
          <a:xfrm>
            <a:off x="5667643" y="365885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+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7260F15-2A58-8C47-9695-7AB77BF59DD7}"/>
              </a:ext>
            </a:extLst>
          </p:cNvPr>
          <p:cNvCxnSpPr>
            <a:cxnSpLocks/>
          </p:cNvCxnSpPr>
          <p:nvPr/>
        </p:nvCxnSpPr>
        <p:spPr>
          <a:xfrm>
            <a:off x="136949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873A63F7-084E-5E44-B896-8BBADBBE95A1}"/>
              </a:ext>
            </a:extLst>
          </p:cNvPr>
          <p:cNvCxnSpPr>
            <a:cxnSpLocks/>
          </p:cNvCxnSpPr>
          <p:nvPr/>
        </p:nvCxnSpPr>
        <p:spPr>
          <a:xfrm>
            <a:off x="405554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EE3B6B5-8206-254B-9E14-7A7E3116A39B}"/>
              </a:ext>
            </a:extLst>
          </p:cNvPr>
          <p:cNvCxnSpPr>
            <a:cxnSpLocks/>
          </p:cNvCxnSpPr>
          <p:nvPr/>
        </p:nvCxnSpPr>
        <p:spPr>
          <a:xfrm>
            <a:off x="6760647" y="3902075"/>
            <a:ext cx="12763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1253795-AFAD-824F-B719-A65F2374A683}"/>
              </a:ext>
            </a:extLst>
          </p:cNvPr>
          <p:cNvSpPr txBox="1"/>
          <p:nvPr/>
        </p:nvSpPr>
        <p:spPr>
          <a:xfrm>
            <a:off x="367232" y="3671242"/>
            <a:ext cx="91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/>
              <a:t>M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xmlns="" id="{4EB90420-BA63-3947-ACD4-B1FC2A07E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31" y="1853917"/>
            <a:ext cx="2381431" cy="116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xmlns="" id="{583B1F1E-8E62-7540-B9DF-FF15ACBBA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654" y="1923416"/>
            <a:ext cx="2104335" cy="113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274760" y="3411720"/>
              <a:ext cx="6809040" cy="1728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3960" y="3400560"/>
                <a:ext cx="6822360" cy="174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24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C3F4B8B-5CDB-2D42-8031-24B07B4DA1BE}"/>
              </a:ext>
            </a:extLst>
          </p:cNvPr>
          <p:cNvCxnSpPr>
            <a:cxnSpLocks/>
          </p:cNvCxnSpPr>
          <p:nvPr/>
        </p:nvCxnSpPr>
        <p:spPr>
          <a:xfrm>
            <a:off x="2276814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F0AB29B-701F-9D41-9D34-5734925B580B}"/>
              </a:ext>
            </a:extLst>
          </p:cNvPr>
          <p:cNvCxnSpPr>
            <a:cxnSpLocks/>
          </p:cNvCxnSpPr>
          <p:nvPr/>
        </p:nvCxnSpPr>
        <p:spPr>
          <a:xfrm>
            <a:off x="3256529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2D9A245-4E12-DA4D-8596-A60228036FF4}"/>
              </a:ext>
            </a:extLst>
          </p:cNvPr>
          <p:cNvCxnSpPr>
            <a:cxnSpLocks/>
          </p:cNvCxnSpPr>
          <p:nvPr/>
        </p:nvCxnSpPr>
        <p:spPr>
          <a:xfrm>
            <a:off x="5209426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6781261F-1B8B-2D49-A149-A95581D873BC}"/>
              </a:ext>
            </a:extLst>
          </p:cNvPr>
          <p:cNvCxnSpPr>
            <a:cxnSpLocks/>
          </p:cNvCxnSpPr>
          <p:nvPr/>
        </p:nvCxnSpPr>
        <p:spPr>
          <a:xfrm>
            <a:off x="6182609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6277EC8-012C-F84E-9B2D-3ECEB7D1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2: Application du théorème des 2 moments 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3FC966-4B30-1344-8757-4369D549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9BFE3E-B77D-934D-AFE7-17171D08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2CD209-087E-AF4D-BC84-03FF8931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4AD3CFD-01A8-6E40-ABFF-F673FAFBAA8A}"/>
              </a:ext>
            </a:extLst>
          </p:cNvPr>
          <p:cNvCxnSpPr>
            <a:cxnSpLocks/>
          </p:cNvCxnSpPr>
          <p:nvPr/>
        </p:nvCxnSpPr>
        <p:spPr>
          <a:xfrm>
            <a:off x="2252164" y="276607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47A971B-6219-B94C-A03E-87F8687234B4}"/>
              </a:ext>
            </a:extLst>
          </p:cNvPr>
          <p:cNvSpPr txBox="1"/>
          <p:nvPr/>
        </p:nvSpPr>
        <p:spPr>
          <a:xfrm>
            <a:off x="122872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9D1230C-673E-2C4F-97A3-7EEC82BD3182}"/>
              </a:ext>
            </a:extLst>
          </p:cNvPr>
          <p:cNvCxnSpPr>
            <a:cxnSpLocks/>
          </p:cNvCxnSpPr>
          <p:nvPr/>
        </p:nvCxnSpPr>
        <p:spPr>
          <a:xfrm>
            <a:off x="2252164" y="36614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A170708-019B-EC44-A331-18A1FC3AFD02}"/>
              </a:ext>
            </a:extLst>
          </p:cNvPr>
          <p:cNvCxnSpPr>
            <a:cxnSpLocks/>
          </p:cNvCxnSpPr>
          <p:nvPr/>
        </p:nvCxnSpPr>
        <p:spPr>
          <a:xfrm>
            <a:off x="2252164" y="45758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xmlns="" id="{1A938ACF-95A1-5B46-9D8C-F98D04CC4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55683" r="30612" b="25077"/>
          <a:stretch/>
        </p:blipFill>
        <p:spPr>
          <a:xfrm>
            <a:off x="1615432" y="969959"/>
            <a:ext cx="5264813" cy="1493841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9609E60-C1FC-6E42-9CBB-CAA956DF56F2}"/>
              </a:ext>
            </a:extLst>
          </p:cNvPr>
          <p:cNvSpPr txBox="1"/>
          <p:nvPr/>
        </p:nvSpPr>
        <p:spPr>
          <a:xfrm>
            <a:off x="1228725" y="3464699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16278C6-3804-F742-8F90-D3A576747F03}"/>
              </a:ext>
            </a:extLst>
          </p:cNvPr>
          <p:cNvSpPr txBox="1"/>
          <p:nvPr/>
        </p:nvSpPr>
        <p:spPr>
          <a:xfrm>
            <a:off x="1228725" y="4379099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058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C3F4B8B-5CDB-2D42-8031-24B07B4DA1BE}"/>
              </a:ext>
            </a:extLst>
          </p:cNvPr>
          <p:cNvCxnSpPr>
            <a:cxnSpLocks/>
          </p:cNvCxnSpPr>
          <p:nvPr/>
        </p:nvCxnSpPr>
        <p:spPr>
          <a:xfrm>
            <a:off x="2276814" y="1563688"/>
            <a:ext cx="0" cy="249686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F0AB29B-701F-9D41-9D34-5734925B580B}"/>
              </a:ext>
            </a:extLst>
          </p:cNvPr>
          <p:cNvCxnSpPr>
            <a:cxnSpLocks/>
          </p:cNvCxnSpPr>
          <p:nvPr/>
        </p:nvCxnSpPr>
        <p:spPr>
          <a:xfrm>
            <a:off x="3256529" y="1563688"/>
            <a:ext cx="0" cy="249686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2D9A245-4E12-DA4D-8596-A60228036FF4}"/>
              </a:ext>
            </a:extLst>
          </p:cNvPr>
          <p:cNvCxnSpPr>
            <a:cxnSpLocks/>
          </p:cNvCxnSpPr>
          <p:nvPr/>
        </p:nvCxnSpPr>
        <p:spPr>
          <a:xfrm>
            <a:off x="5209426" y="1563688"/>
            <a:ext cx="0" cy="249686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6781261F-1B8B-2D49-A149-A95581D873BC}"/>
              </a:ext>
            </a:extLst>
          </p:cNvPr>
          <p:cNvCxnSpPr>
            <a:cxnSpLocks/>
          </p:cNvCxnSpPr>
          <p:nvPr/>
        </p:nvCxnSpPr>
        <p:spPr>
          <a:xfrm>
            <a:off x="6182609" y="1563688"/>
            <a:ext cx="0" cy="249686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6277EC8-012C-F84E-9B2D-3ECEB7D1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2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3FC966-4B30-1344-8757-4369D549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9BFE3E-B77D-934D-AFE7-17171D08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2CD209-087E-AF4D-BC84-03FF8931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4AD3CFD-01A8-6E40-ABFF-F673FAFBAA8A}"/>
              </a:ext>
            </a:extLst>
          </p:cNvPr>
          <p:cNvCxnSpPr>
            <a:cxnSpLocks/>
          </p:cNvCxnSpPr>
          <p:nvPr/>
        </p:nvCxnSpPr>
        <p:spPr>
          <a:xfrm>
            <a:off x="2252164" y="276607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47A971B-6219-B94C-A03E-87F8687234B4}"/>
              </a:ext>
            </a:extLst>
          </p:cNvPr>
          <p:cNvSpPr txBox="1"/>
          <p:nvPr/>
        </p:nvSpPr>
        <p:spPr>
          <a:xfrm>
            <a:off x="122872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9D1230C-673E-2C4F-97A3-7EEC82BD3182}"/>
              </a:ext>
            </a:extLst>
          </p:cNvPr>
          <p:cNvCxnSpPr>
            <a:cxnSpLocks/>
          </p:cNvCxnSpPr>
          <p:nvPr/>
        </p:nvCxnSpPr>
        <p:spPr>
          <a:xfrm>
            <a:off x="2252164" y="36614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Content Placeholder 6">
            <a:extLst>
              <a:ext uri="{FF2B5EF4-FFF2-40B4-BE49-F238E27FC236}">
                <a16:creationId xmlns:a16="http://schemas.microsoft.com/office/drawing/2014/main" xmlns="" id="{1A938ACF-95A1-5B46-9D8C-F98D04CC4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55683" r="30612" b="25077"/>
          <a:stretch/>
        </p:blipFill>
        <p:spPr>
          <a:xfrm>
            <a:off x="1615432" y="969959"/>
            <a:ext cx="5264813" cy="1493841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9609E60-C1FC-6E42-9CBB-CAA956DF56F2}"/>
              </a:ext>
            </a:extLst>
          </p:cNvPr>
          <p:cNvSpPr txBox="1"/>
          <p:nvPr/>
        </p:nvSpPr>
        <p:spPr>
          <a:xfrm>
            <a:off x="1228725" y="3464699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20263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7B21F9-3DB9-4C4F-88A3-017DBDFE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 d’application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843888-4F54-9F42-8ACD-5BD9E35F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F0FCAD-6C26-444B-A251-5B19CEEC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C21894-C4A3-334A-B582-E40AD3C7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xmlns="" id="{539851D4-4204-284A-8A55-29ACC1DBB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8731" y="-361470"/>
            <a:ext cx="3654665" cy="644421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04360" y="2473920"/>
              <a:ext cx="5391360" cy="1941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3560" y="2460960"/>
                <a:ext cx="5414760" cy="19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1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7B21F9-3DB9-4C4F-88A3-017DBDFE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 d’application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843888-4F54-9F42-8ACD-5BD9E35F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F0FCAD-6C26-444B-A251-5B19CEEC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C21894-C4A3-334A-B582-E40AD3C7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DBD2BB1-5FC4-6446-B850-F60479601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7" y="650291"/>
            <a:ext cx="6756677" cy="44622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834280" y="307800"/>
              <a:ext cx="6195960" cy="3799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2040" y="293760"/>
                <a:ext cx="6221520" cy="38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5B300BBE-2F8D-D14E-BE24-E9CB9E67CD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074247"/>
                <a:ext cx="7726363" cy="10080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Calculer les efforts NVM en fonction de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CH" dirty="0"/>
                  <a:t> et dessiner l’allure des diagrammes NVM</a:t>
                </a: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300BBE-2F8D-D14E-BE24-E9CB9E67CD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074247"/>
                <a:ext cx="7726363" cy="1008062"/>
              </a:xfrm>
              <a:blipFill>
                <a:blip r:embed="rId3"/>
                <a:stretch>
                  <a:fillRect t="-6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7B3A571A-630C-DB4F-89B3-85195BB4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 3: Arc à trois rotules en forme de demi-cercle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FCCA39-0240-C143-A457-4575494A1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93A91A-5336-1A49-9CAE-AFDA1B7F4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EEF149-8335-F445-9618-24BFB631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D6B355E-5F0D-F64E-B11C-3F71A51D493A}"/>
              </a:ext>
            </a:extLst>
          </p:cNvPr>
          <p:cNvGrpSpPr/>
          <p:nvPr/>
        </p:nvGrpSpPr>
        <p:grpSpPr>
          <a:xfrm>
            <a:off x="3629674" y="1514297"/>
            <a:ext cx="2031702" cy="2114906"/>
            <a:chOff x="611560" y="1666766"/>
            <a:chExt cx="2315480" cy="24103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FE678C84-B0A9-6041-AEF5-0C8E53085664}"/>
                </a:ext>
              </a:extLst>
            </p:cNvPr>
            <p:cNvGrpSpPr/>
            <p:nvPr/>
          </p:nvGrpSpPr>
          <p:grpSpPr>
            <a:xfrm>
              <a:off x="835480" y="2205072"/>
              <a:ext cx="1862958" cy="1872000"/>
              <a:chOff x="1259632" y="2564904"/>
              <a:chExt cx="1440000" cy="14400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xmlns="" id="{A63A7C56-61F1-C14E-B175-1D68090E8266}"/>
                  </a:ext>
                </a:extLst>
              </p:cNvPr>
              <p:cNvSpPr/>
              <p:nvPr/>
            </p:nvSpPr>
            <p:spPr>
              <a:xfrm>
                <a:off x="1259632" y="2564904"/>
                <a:ext cx="1440000" cy="1440000"/>
              </a:xfrm>
              <a:prstGeom prst="arc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xmlns="" id="{39C27178-A84F-3640-A1FF-DCBB3121C6F5}"/>
                  </a:ext>
                </a:extLst>
              </p:cNvPr>
              <p:cNvSpPr/>
              <p:nvPr/>
            </p:nvSpPr>
            <p:spPr>
              <a:xfrm rot="-5400000">
                <a:off x="1259632" y="2564904"/>
                <a:ext cx="1440000" cy="1440000"/>
              </a:xfrm>
              <a:prstGeom prst="arc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BFFEA5E3-316A-1F4D-954E-8C6DEDCADB84}"/>
                </a:ext>
              </a:extLst>
            </p:cNvPr>
            <p:cNvCxnSpPr/>
            <p:nvPr/>
          </p:nvCxnSpPr>
          <p:spPr>
            <a:xfrm rot="5400000">
              <a:off x="722128" y="353323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8F89E8ED-826A-594B-B42D-123A6741302E}"/>
                </a:ext>
              </a:extLst>
            </p:cNvPr>
            <p:cNvCxnSpPr/>
            <p:nvPr/>
          </p:nvCxnSpPr>
          <p:spPr>
            <a:xfrm rot="5400000" flipH="1" flipV="1">
              <a:off x="722128" y="339893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93D281E3-500B-7B4A-82C6-B632EE450F93}"/>
                </a:ext>
              </a:extLst>
            </p:cNvPr>
            <p:cNvCxnSpPr/>
            <p:nvPr/>
          </p:nvCxnSpPr>
          <p:spPr>
            <a:xfrm rot="5400000">
              <a:off x="2564118" y="353223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01509490-C086-3B44-BFE9-DE0AA433288E}"/>
                </a:ext>
              </a:extLst>
            </p:cNvPr>
            <p:cNvCxnSpPr/>
            <p:nvPr/>
          </p:nvCxnSpPr>
          <p:spPr>
            <a:xfrm rot="5400000" flipH="1" flipV="1">
              <a:off x="2564118" y="339793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DDA65AF-8283-F045-9B96-212D5424AB0F}"/>
                </a:ext>
              </a:extLst>
            </p:cNvPr>
            <p:cNvCxnSpPr/>
            <p:nvPr/>
          </p:nvCxnSpPr>
          <p:spPr>
            <a:xfrm>
              <a:off x="703345" y="3533337"/>
              <a:ext cx="2222560" cy="13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1">
              <a:extLst>
                <a:ext uri="{FF2B5EF4-FFF2-40B4-BE49-F238E27FC236}">
                  <a16:creationId xmlns:a16="http://schemas.microsoft.com/office/drawing/2014/main" xmlns="" id="{95AD3E11-BE1C-884C-ACE8-D6256DA6427B}"/>
                </a:ext>
              </a:extLst>
            </p:cNvPr>
            <p:cNvSpPr/>
            <p:nvPr/>
          </p:nvSpPr>
          <p:spPr>
            <a:xfrm>
              <a:off x="725861" y="3093049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BC27D336-A888-9046-8924-F6AFC492C282}"/>
                </a:ext>
              </a:extLst>
            </p:cNvPr>
            <p:cNvCxnSpPr/>
            <p:nvPr/>
          </p:nvCxnSpPr>
          <p:spPr>
            <a:xfrm>
              <a:off x="611560" y="333642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1751954-2075-C546-9526-517BC2A2D967}"/>
                </a:ext>
              </a:extLst>
            </p:cNvPr>
            <p:cNvSpPr/>
            <p:nvPr/>
          </p:nvSpPr>
          <p:spPr>
            <a:xfrm>
              <a:off x="791880" y="3049422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8E9BB603-F842-6540-84AF-8431CFAD68FC}"/>
                </a:ext>
              </a:extLst>
            </p:cNvPr>
            <p:cNvCxnSpPr/>
            <p:nvPr/>
          </p:nvCxnSpPr>
          <p:spPr>
            <a:xfrm rot="5400000">
              <a:off x="1614425" y="355936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8991BDB7-2859-1444-86E7-7B9433928261}"/>
                </a:ext>
              </a:extLst>
            </p:cNvPr>
            <p:cNvCxnSpPr/>
            <p:nvPr/>
          </p:nvCxnSpPr>
          <p:spPr>
            <a:xfrm rot="5400000" flipH="1" flipV="1">
              <a:off x="1614425" y="342506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16">
              <a:extLst>
                <a:ext uri="{FF2B5EF4-FFF2-40B4-BE49-F238E27FC236}">
                  <a16:creationId xmlns:a16="http://schemas.microsoft.com/office/drawing/2014/main" xmlns="" id="{57F2FC6E-A388-3F41-8EE6-762922A87144}"/>
                </a:ext>
              </a:extLst>
            </p:cNvPr>
            <p:cNvSpPr/>
            <p:nvPr/>
          </p:nvSpPr>
          <p:spPr>
            <a:xfrm>
              <a:off x="2584138" y="3129720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87D74F35-8F8F-9D4B-B87A-8FC63632888E}"/>
                </a:ext>
              </a:extLst>
            </p:cNvPr>
            <p:cNvCxnSpPr/>
            <p:nvPr/>
          </p:nvCxnSpPr>
          <p:spPr>
            <a:xfrm>
              <a:off x="2469837" y="3373099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E3CF9125-2880-8849-AFC3-865C820DD237}"/>
                </a:ext>
              </a:extLst>
            </p:cNvPr>
            <p:cNvSpPr/>
            <p:nvPr/>
          </p:nvSpPr>
          <p:spPr>
            <a:xfrm>
              <a:off x="2650157" y="3086093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E29A9194-7088-6F40-8D0A-E0D6400280E3}"/>
                </a:ext>
              </a:extLst>
            </p:cNvPr>
            <p:cNvSpPr/>
            <p:nvPr/>
          </p:nvSpPr>
          <p:spPr>
            <a:xfrm>
              <a:off x="1680564" y="2161445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9B9C3E8-A10C-8447-B16D-CC3F5F0FAAE5}"/>
                </a:ext>
              </a:extLst>
            </p:cNvPr>
            <p:cNvSpPr txBox="1"/>
            <p:nvPr/>
          </p:nvSpPr>
          <p:spPr>
            <a:xfrm>
              <a:off x="1749801" y="1759379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5FCBC7CF-A4E1-D742-AB55-7140050E898D}"/>
                </a:ext>
              </a:extLst>
            </p:cNvPr>
            <p:cNvCxnSpPr/>
            <p:nvPr/>
          </p:nvCxnSpPr>
          <p:spPr>
            <a:xfrm>
              <a:off x="1724019" y="1666766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70B90E2F-E33B-664C-9B3A-5818765DB776}"/>
                </a:ext>
              </a:extLst>
            </p:cNvPr>
            <p:cNvCxnSpPr/>
            <p:nvPr/>
          </p:nvCxnSpPr>
          <p:spPr>
            <a:xfrm>
              <a:off x="1349959" y="2570786"/>
              <a:ext cx="391229" cy="522262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ECA6BD8B-30C3-F241-A096-02C6E5C3C16B}"/>
                </a:ext>
              </a:extLst>
            </p:cNvPr>
            <p:cNvCxnSpPr/>
            <p:nvPr/>
          </p:nvCxnSpPr>
          <p:spPr>
            <a:xfrm flipV="1">
              <a:off x="1115955" y="3086093"/>
              <a:ext cx="899459" cy="6956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91D39467-E42C-5540-A505-0AF6EFAAB62D}"/>
                </a:ext>
              </a:extLst>
            </p:cNvPr>
            <p:cNvSpPr/>
            <p:nvPr/>
          </p:nvSpPr>
          <p:spPr>
            <a:xfrm>
              <a:off x="1488423" y="2894981"/>
              <a:ext cx="106448" cy="188925"/>
            </a:xfrm>
            <a:custGeom>
              <a:avLst/>
              <a:gdLst>
                <a:gd name="connsiteX0" fmla="*/ 650 w 106448"/>
                <a:gd name="connsiteY0" fmla="*/ 188925 h 188925"/>
                <a:gd name="connsiteX1" fmla="*/ 15764 w 106448"/>
                <a:gd name="connsiteY1" fmla="*/ 60456 h 188925"/>
                <a:gd name="connsiteX2" fmla="*/ 106448 w 106448"/>
                <a:gd name="connsiteY2" fmla="*/ 0 h 1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48" h="188925">
                  <a:moveTo>
                    <a:pt x="650" y="188925"/>
                  </a:moveTo>
                  <a:cubicBezTo>
                    <a:pt x="-610" y="140434"/>
                    <a:pt x="-1869" y="91943"/>
                    <a:pt x="15764" y="60456"/>
                  </a:cubicBezTo>
                  <a:cubicBezTo>
                    <a:pt x="33397" y="28969"/>
                    <a:pt x="69922" y="14484"/>
                    <a:pt x="106448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17D1496F-83EC-2842-9AC8-A3AF0BF84BE9}"/>
                </a:ext>
              </a:extLst>
            </p:cNvPr>
            <p:cNvSpPr txBox="1"/>
            <p:nvPr/>
          </p:nvSpPr>
          <p:spPr>
            <a:xfrm>
              <a:off x="1005121" y="35732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A2B3332F-964B-1F4D-ADE6-73F339F0F91E}"/>
                </a:ext>
              </a:extLst>
            </p:cNvPr>
            <p:cNvSpPr txBox="1"/>
            <p:nvPr/>
          </p:nvSpPr>
          <p:spPr>
            <a:xfrm>
              <a:off x="1906348" y="35732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B0143E2-8882-8746-8791-1044BA1392B4}"/>
                </a:ext>
              </a:extLst>
            </p:cNvPr>
            <p:cNvSpPr txBox="1"/>
            <p:nvPr/>
          </p:nvSpPr>
          <p:spPr>
            <a:xfrm>
              <a:off x="1206628" y="270792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Symbol" panose="05050102010706020507" pitchFamily="18" charset="2"/>
                  <a:cs typeface="Times New Roman" pitchFamily="18" charset="0"/>
                </a:rPr>
                <a:t>a</a:t>
              </a:r>
              <a:endParaRPr lang="de-DE" b="1" dirty="0">
                <a:solidFill>
                  <a:srgbClr val="0070C0"/>
                </a:solidFill>
                <a:latin typeface="Symbol" panose="05050102010706020507" pitchFamily="18" charset="2"/>
                <a:cs typeface="Times New Roman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3D189DC8-3D85-F54E-8042-BB2FE741A513}"/>
              </a:ext>
            </a:extLst>
          </p:cNvPr>
          <p:cNvGrpSpPr/>
          <p:nvPr/>
        </p:nvGrpSpPr>
        <p:grpSpPr>
          <a:xfrm>
            <a:off x="1149863" y="3795422"/>
            <a:ext cx="1634639" cy="1642573"/>
            <a:chOff x="1259632" y="2564904"/>
            <a:chExt cx="1440000" cy="1440000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xmlns="" id="{0AA16065-F787-3A4E-AAC2-2697D7CE2876}"/>
                </a:ext>
              </a:extLst>
            </p:cNvPr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xmlns="" id="{7EF3151D-4A33-B44F-B924-A152A495A822}"/>
                </a:ext>
              </a:extLst>
            </p:cNvPr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CE0910D2-5A9D-734C-925A-E0CD8CBB38E7}"/>
              </a:ext>
            </a:extLst>
          </p:cNvPr>
          <p:cNvGrpSpPr/>
          <p:nvPr/>
        </p:nvGrpSpPr>
        <p:grpSpPr>
          <a:xfrm>
            <a:off x="3877174" y="3809086"/>
            <a:ext cx="1634639" cy="1642573"/>
            <a:chOff x="1259632" y="2564904"/>
            <a:chExt cx="1440000" cy="1440000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xmlns="" id="{D7A2063A-51AE-AC47-99B6-F22A0BD5F440}"/>
                </a:ext>
              </a:extLst>
            </p:cNvPr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xmlns="" id="{89998F93-57FD-8E42-8358-00C500518DCA}"/>
                </a:ext>
              </a:extLst>
            </p:cNvPr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00C7D7F4-D00E-E04E-AAA9-4409D5A2CD81}"/>
              </a:ext>
            </a:extLst>
          </p:cNvPr>
          <p:cNvGrpSpPr/>
          <p:nvPr/>
        </p:nvGrpSpPr>
        <p:grpSpPr>
          <a:xfrm>
            <a:off x="6604486" y="3809086"/>
            <a:ext cx="1634639" cy="1642573"/>
            <a:chOff x="1259632" y="2564904"/>
            <a:chExt cx="1440000" cy="1440000"/>
          </a:xfrm>
        </p:grpSpPr>
        <p:sp>
          <p:nvSpPr>
            <p:cNvPr id="40" name="Arc 39">
              <a:extLst>
                <a:ext uri="{FF2B5EF4-FFF2-40B4-BE49-F238E27FC236}">
                  <a16:creationId xmlns:a16="http://schemas.microsoft.com/office/drawing/2014/main" xmlns="" id="{165F331D-EB47-7944-951D-FA4935A65280}"/>
                </a:ext>
              </a:extLst>
            </p:cNvPr>
            <p:cNvSpPr/>
            <p:nvPr/>
          </p:nvSpPr>
          <p:spPr>
            <a:xfrm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xmlns="" id="{B9F06C5D-21E9-A84A-A05F-E4967BDED248}"/>
                </a:ext>
              </a:extLst>
            </p:cNvPr>
            <p:cNvSpPr/>
            <p:nvPr/>
          </p:nvSpPr>
          <p:spPr>
            <a:xfrm rot="-5400000">
              <a:off x="1259632" y="2564904"/>
              <a:ext cx="1440000" cy="1440000"/>
            </a:xfrm>
            <a:prstGeom prst="arc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25955D2-558C-3948-9704-0FFDEA60C426}"/>
              </a:ext>
            </a:extLst>
          </p:cNvPr>
          <p:cNvSpPr txBox="1"/>
          <p:nvPr/>
        </p:nvSpPr>
        <p:spPr>
          <a:xfrm>
            <a:off x="1788544" y="46018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800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6E9E5B5-450B-4A47-8279-7C10831A67BA}"/>
              </a:ext>
            </a:extLst>
          </p:cNvPr>
          <p:cNvSpPr txBox="1"/>
          <p:nvPr/>
        </p:nvSpPr>
        <p:spPr>
          <a:xfrm>
            <a:off x="4507260" y="45775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800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8862108-AD2E-C544-9E2E-07E5C904B743}"/>
              </a:ext>
            </a:extLst>
          </p:cNvPr>
          <p:cNvSpPr txBox="1"/>
          <p:nvPr/>
        </p:nvSpPr>
        <p:spPr>
          <a:xfrm>
            <a:off x="7218236" y="460188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800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4809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E530E566-01ED-AB4B-8043-6F6C70DD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 3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F3E02D-212E-F148-8974-4708BC49B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E93E81-9BCC-B04D-862E-9BC6F37F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B1928C-EDD3-A549-9DAF-FF1A5EF8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0985EB-76C6-844B-95BE-5650B50A5C63}"/>
              </a:ext>
            </a:extLst>
          </p:cNvPr>
          <p:cNvGrpSpPr/>
          <p:nvPr/>
        </p:nvGrpSpPr>
        <p:grpSpPr>
          <a:xfrm>
            <a:off x="1382420" y="1207430"/>
            <a:ext cx="2031702" cy="2114906"/>
            <a:chOff x="611560" y="1666766"/>
            <a:chExt cx="2315480" cy="24103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1C19E620-70F3-5346-89E1-2E2875479E2C}"/>
                </a:ext>
              </a:extLst>
            </p:cNvPr>
            <p:cNvGrpSpPr/>
            <p:nvPr/>
          </p:nvGrpSpPr>
          <p:grpSpPr>
            <a:xfrm>
              <a:off x="835480" y="2205072"/>
              <a:ext cx="1862958" cy="1872000"/>
              <a:chOff x="1259632" y="2564904"/>
              <a:chExt cx="1440000" cy="1440000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xmlns="" id="{113BBDD8-79C7-6949-AC80-A9C6DDA4B727}"/>
                  </a:ext>
                </a:extLst>
              </p:cNvPr>
              <p:cNvSpPr/>
              <p:nvPr/>
            </p:nvSpPr>
            <p:spPr>
              <a:xfrm>
                <a:off x="1259632" y="2564904"/>
                <a:ext cx="1440000" cy="1440000"/>
              </a:xfrm>
              <a:prstGeom prst="arc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xmlns="" id="{DC46418B-9AFE-6340-BAA0-684C9522430C}"/>
                  </a:ext>
                </a:extLst>
              </p:cNvPr>
              <p:cNvSpPr/>
              <p:nvPr/>
            </p:nvSpPr>
            <p:spPr>
              <a:xfrm rot="-5400000">
                <a:off x="1259632" y="2564904"/>
                <a:ext cx="1440000" cy="1440000"/>
              </a:xfrm>
              <a:prstGeom prst="arc">
                <a:avLst/>
              </a:prstGeom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0483A1A4-AA77-D145-AD23-AE57EB01A78C}"/>
                </a:ext>
              </a:extLst>
            </p:cNvPr>
            <p:cNvCxnSpPr/>
            <p:nvPr/>
          </p:nvCxnSpPr>
          <p:spPr>
            <a:xfrm rot="5400000">
              <a:off x="722128" y="353323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A676B43F-C806-F54F-ADCC-C4170B385661}"/>
                </a:ext>
              </a:extLst>
            </p:cNvPr>
            <p:cNvCxnSpPr/>
            <p:nvPr/>
          </p:nvCxnSpPr>
          <p:spPr>
            <a:xfrm rot="5400000" flipH="1" flipV="1">
              <a:off x="722128" y="339893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FC6FCB21-DBB4-FA4E-816B-C271D00D78EC}"/>
                </a:ext>
              </a:extLst>
            </p:cNvPr>
            <p:cNvCxnSpPr/>
            <p:nvPr/>
          </p:nvCxnSpPr>
          <p:spPr>
            <a:xfrm rot="5400000">
              <a:off x="2564118" y="353223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1FAA21A0-7B1A-4649-8FE3-69B002BC928C}"/>
                </a:ext>
              </a:extLst>
            </p:cNvPr>
            <p:cNvCxnSpPr/>
            <p:nvPr/>
          </p:nvCxnSpPr>
          <p:spPr>
            <a:xfrm rot="5400000" flipH="1" flipV="1">
              <a:off x="2564118" y="339793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9C7C49BA-D060-BF4A-8191-17329E2D482F}"/>
                </a:ext>
              </a:extLst>
            </p:cNvPr>
            <p:cNvCxnSpPr/>
            <p:nvPr/>
          </p:nvCxnSpPr>
          <p:spPr>
            <a:xfrm>
              <a:off x="703345" y="3533337"/>
              <a:ext cx="2222560" cy="13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1">
              <a:extLst>
                <a:ext uri="{FF2B5EF4-FFF2-40B4-BE49-F238E27FC236}">
                  <a16:creationId xmlns:a16="http://schemas.microsoft.com/office/drawing/2014/main" xmlns="" id="{740EEC3B-3D1F-9147-B91E-FE5CEEE4EF61}"/>
                </a:ext>
              </a:extLst>
            </p:cNvPr>
            <p:cNvSpPr/>
            <p:nvPr/>
          </p:nvSpPr>
          <p:spPr>
            <a:xfrm>
              <a:off x="725861" y="3093049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890D7A12-3589-7941-9EA4-662B90F01AB2}"/>
                </a:ext>
              </a:extLst>
            </p:cNvPr>
            <p:cNvCxnSpPr/>
            <p:nvPr/>
          </p:nvCxnSpPr>
          <p:spPr>
            <a:xfrm>
              <a:off x="611560" y="3336428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C2BC4F5-7AB3-A741-B414-0ADE4D19B5CD}"/>
                </a:ext>
              </a:extLst>
            </p:cNvPr>
            <p:cNvSpPr/>
            <p:nvPr/>
          </p:nvSpPr>
          <p:spPr>
            <a:xfrm>
              <a:off x="791880" y="3049422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E3552459-76C2-6340-BD58-A37C00F4EDCA}"/>
                </a:ext>
              </a:extLst>
            </p:cNvPr>
            <p:cNvCxnSpPr/>
            <p:nvPr/>
          </p:nvCxnSpPr>
          <p:spPr>
            <a:xfrm rot="5400000">
              <a:off x="1614425" y="3559366"/>
              <a:ext cx="250538" cy="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B82BE7AD-ECB9-054C-8E8B-7102B8BCB9F0}"/>
                </a:ext>
              </a:extLst>
            </p:cNvPr>
            <p:cNvCxnSpPr/>
            <p:nvPr/>
          </p:nvCxnSpPr>
          <p:spPr>
            <a:xfrm rot="5400000" flipH="1" flipV="1">
              <a:off x="1614425" y="3425067"/>
              <a:ext cx="250538" cy="268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16">
              <a:extLst>
                <a:ext uri="{FF2B5EF4-FFF2-40B4-BE49-F238E27FC236}">
                  <a16:creationId xmlns:a16="http://schemas.microsoft.com/office/drawing/2014/main" xmlns="" id="{41369A88-7865-3E4A-838D-A041A7A84285}"/>
                </a:ext>
              </a:extLst>
            </p:cNvPr>
            <p:cNvSpPr/>
            <p:nvPr/>
          </p:nvSpPr>
          <p:spPr>
            <a:xfrm>
              <a:off x="2584138" y="3129720"/>
              <a:ext cx="228602" cy="22860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64787519-1107-D24B-93F8-EE60C2BC3647}"/>
                </a:ext>
              </a:extLst>
            </p:cNvPr>
            <p:cNvCxnSpPr/>
            <p:nvPr/>
          </p:nvCxnSpPr>
          <p:spPr>
            <a:xfrm>
              <a:off x="2469837" y="3373099"/>
              <a:ext cx="457203" cy="1270"/>
            </a:xfrm>
            <a:prstGeom prst="line">
              <a:avLst/>
            </a:prstGeom>
            <a:ln w="508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D59A12F4-EDFF-2647-A6A9-A6B845448DB4}"/>
                </a:ext>
              </a:extLst>
            </p:cNvPr>
            <p:cNvSpPr/>
            <p:nvPr/>
          </p:nvSpPr>
          <p:spPr>
            <a:xfrm>
              <a:off x="2650157" y="3086093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18EC5C3-A57D-1E43-8AFB-3BC5EFAA66BF}"/>
                </a:ext>
              </a:extLst>
            </p:cNvPr>
            <p:cNvSpPr/>
            <p:nvPr/>
          </p:nvSpPr>
          <p:spPr>
            <a:xfrm>
              <a:off x="1680564" y="2161445"/>
              <a:ext cx="86910" cy="872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23B0713-6E88-9E44-AA90-BB4BC026536C}"/>
                </a:ext>
              </a:extLst>
            </p:cNvPr>
            <p:cNvSpPr txBox="1"/>
            <p:nvPr/>
          </p:nvSpPr>
          <p:spPr>
            <a:xfrm>
              <a:off x="1749801" y="1759379"/>
              <a:ext cx="396278" cy="45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de-DE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9F6B3BD7-B766-A14F-8696-B5912BE351F6}"/>
                </a:ext>
              </a:extLst>
            </p:cNvPr>
            <p:cNvCxnSpPr/>
            <p:nvPr/>
          </p:nvCxnSpPr>
          <p:spPr>
            <a:xfrm>
              <a:off x="1724019" y="1666766"/>
              <a:ext cx="0" cy="494679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4834946B-A94B-BD4F-8416-CD001154DCB3}"/>
                </a:ext>
              </a:extLst>
            </p:cNvPr>
            <p:cNvCxnSpPr/>
            <p:nvPr/>
          </p:nvCxnSpPr>
          <p:spPr>
            <a:xfrm>
              <a:off x="1349959" y="2570786"/>
              <a:ext cx="391229" cy="522262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77554D7C-1A76-0A4C-AA29-EF83E4DE1197}"/>
                </a:ext>
              </a:extLst>
            </p:cNvPr>
            <p:cNvCxnSpPr/>
            <p:nvPr/>
          </p:nvCxnSpPr>
          <p:spPr>
            <a:xfrm flipV="1">
              <a:off x="1115955" y="3086093"/>
              <a:ext cx="899459" cy="6956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11CDFD8D-7E73-4F46-A0A9-34FA80697A9A}"/>
                </a:ext>
              </a:extLst>
            </p:cNvPr>
            <p:cNvSpPr/>
            <p:nvPr/>
          </p:nvSpPr>
          <p:spPr>
            <a:xfrm>
              <a:off x="1488423" y="2894981"/>
              <a:ext cx="106448" cy="188925"/>
            </a:xfrm>
            <a:custGeom>
              <a:avLst/>
              <a:gdLst>
                <a:gd name="connsiteX0" fmla="*/ 650 w 106448"/>
                <a:gd name="connsiteY0" fmla="*/ 188925 h 188925"/>
                <a:gd name="connsiteX1" fmla="*/ 15764 w 106448"/>
                <a:gd name="connsiteY1" fmla="*/ 60456 h 188925"/>
                <a:gd name="connsiteX2" fmla="*/ 106448 w 106448"/>
                <a:gd name="connsiteY2" fmla="*/ 0 h 18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48" h="188925">
                  <a:moveTo>
                    <a:pt x="650" y="188925"/>
                  </a:moveTo>
                  <a:cubicBezTo>
                    <a:pt x="-610" y="140434"/>
                    <a:pt x="-1869" y="91943"/>
                    <a:pt x="15764" y="60456"/>
                  </a:cubicBezTo>
                  <a:cubicBezTo>
                    <a:pt x="33397" y="28969"/>
                    <a:pt x="69922" y="14484"/>
                    <a:pt x="106448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2A6726B-CD66-AE40-BBE1-A51FF2F987E5}"/>
                </a:ext>
              </a:extLst>
            </p:cNvPr>
            <p:cNvSpPr txBox="1"/>
            <p:nvPr/>
          </p:nvSpPr>
          <p:spPr>
            <a:xfrm>
              <a:off x="1005121" y="35732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C52495D7-CB55-6346-9207-9E97BB66C02A}"/>
                </a:ext>
              </a:extLst>
            </p:cNvPr>
            <p:cNvSpPr txBox="1"/>
            <p:nvPr/>
          </p:nvSpPr>
          <p:spPr>
            <a:xfrm>
              <a:off x="1906348" y="357326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>
                  <a:latin typeface="Times New Roman" pitchFamily="18" charset="0"/>
                  <a:cs typeface="Times New Roman" pitchFamily="18" charset="0"/>
                </a:rPr>
                <a:t>L/2</a:t>
              </a:r>
              <a:endParaRPr lang="de-DE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24DAD10D-F172-9146-8810-E7C96B9A1509}"/>
                </a:ext>
              </a:extLst>
            </p:cNvPr>
            <p:cNvSpPr txBox="1"/>
            <p:nvPr/>
          </p:nvSpPr>
          <p:spPr>
            <a:xfrm>
              <a:off x="1206628" y="2707929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b="1" dirty="0">
                  <a:solidFill>
                    <a:srgbClr val="0070C0"/>
                  </a:solidFill>
                  <a:latin typeface="Symbol" panose="05050102010706020507" pitchFamily="18" charset="2"/>
                  <a:cs typeface="Times New Roman" pitchFamily="18" charset="0"/>
                </a:rPr>
                <a:t>a</a:t>
              </a:r>
              <a:endParaRPr lang="de-DE" b="1" dirty="0">
                <a:solidFill>
                  <a:srgbClr val="0070C0"/>
                </a:solidFill>
                <a:latin typeface="Symbol" panose="05050102010706020507" pitchFamily="18" charset="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47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6E6E195-CE61-BA4E-82D8-C7B7480F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courbes – équations différentielles d’équilibre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1A99ED-7B68-2C46-822F-F5520767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80B6A1-4382-EC46-8002-BE8B3872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198B78-22EC-4F46-94A4-F39FE9B1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1C1E6E7-38ED-184C-8295-081194630AA9}"/>
              </a:ext>
            </a:extLst>
          </p:cNvPr>
          <p:cNvGrpSpPr/>
          <p:nvPr/>
        </p:nvGrpSpPr>
        <p:grpSpPr>
          <a:xfrm>
            <a:off x="1468156" y="1334417"/>
            <a:ext cx="2198856" cy="1770687"/>
            <a:chOff x="823716" y="1515916"/>
            <a:chExt cx="2465106" cy="198509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15C5C77C-4B28-1545-BCD9-75C2818DE0F7}"/>
                </a:ext>
              </a:extLst>
            </p:cNvPr>
            <p:cNvSpPr/>
            <p:nvPr/>
          </p:nvSpPr>
          <p:spPr>
            <a:xfrm>
              <a:off x="823716" y="1777533"/>
              <a:ext cx="1964826" cy="1139479"/>
            </a:xfrm>
            <a:custGeom>
              <a:avLst/>
              <a:gdLst>
                <a:gd name="connsiteX0" fmla="*/ 0 w 1964826"/>
                <a:gd name="connsiteY0" fmla="*/ 43710 h 1139479"/>
                <a:gd name="connsiteX1" fmla="*/ 869058 w 1964826"/>
                <a:gd name="connsiteY1" fmla="*/ 36153 h 1139479"/>
                <a:gd name="connsiteX2" fmla="*/ 1564304 w 1964826"/>
                <a:gd name="connsiteY2" fmla="*/ 436675 h 1139479"/>
                <a:gd name="connsiteX3" fmla="*/ 1964826 w 1964826"/>
                <a:gd name="connsiteY3" fmla="*/ 1139479 h 11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4826" h="1139479">
                  <a:moveTo>
                    <a:pt x="0" y="43710"/>
                  </a:moveTo>
                  <a:cubicBezTo>
                    <a:pt x="304170" y="7184"/>
                    <a:pt x="608341" y="-29341"/>
                    <a:pt x="869058" y="36153"/>
                  </a:cubicBezTo>
                  <a:cubicBezTo>
                    <a:pt x="1129775" y="101647"/>
                    <a:pt x="1381676" y="252787"/>
                    <a:pt x="1564304" y="436675"/>
                  </a:cubicBezTo>
                  <a:cubicBezTo>
                    <a:pt x="1746932" y="620563"/>
                    <a:pt x="1855879" y="880021"/>
                    <a:pt x="1964826" y="113947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0C0AD53-4F3E-1B4F-B8A5-BEE5F8373E5F}"/>
                </a:ext>
              </a:extLst>
            </p:cNvPr>
            <p:cNvCxnSpPr>
              <a:endCxn id="8" idx="1"/>
            </p:cNvCxnSpPr>
            <p:nvPr/>
          </p:nvCxnSpPr>
          <p:spPr>
            <a:xfrm flipV="1">
              <a:off x="1043608" y="1813686"/>
              <a:ext cx="649166" cy="168732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A428D885-A68E-684F-923E-6E5F55FD476A}"/>
                </a:ext>
              </a:extLst>
            </p:cNvPr>
            <p:cNvCxnSpPr/>
            <p:nvPr/>
          </p:nvCxnSpPr>
          <p:spPr>
            <a:xfrm flipV="1">
              <a:off x="1051165" y="2038177"/>
              <a:ext cx="1080120" cy="144016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5CF13C7C-4704-B84A-97F1-EA051421F167}"/>
                </a:ext>
              </a:extLst>
            </p:cNvPr>
            <p:cNvSpPr/>
            <p:nvPr/>
          </p:nvSpPr>
          <p:spPr>
            <a:xfrm>
              <a:off x="1246909" y="2974089"/>
              <a:ext cx="114494" cy="94063"/>
            </a:xfrm>
            <a:custGeom>
              <a:avLst/>
              <a:gdLst>
                <a:gd name="connsiteX0" fmla="*/ 0 w 114494"/>
                <a:gd name="connsiteY0" fmla="*/ 3379 h 94063"/>
                <a:gd name="connsiteX1" fmla="*/ 98241 w 114494"/>
                <a:gd name="connsiteY1" fmla="*/ 10936 h 94063"/>
                <a:gd name="connsiteX2" fmla="*/ 113355 w 114494"/>
                <a:gd name="connsiteY2" fmla="*/ 94063 h 9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494" h="94063">
                  <a:moveTo>
                    <a:pt x="0" y="3379"/>
                  </a:moveTo>
                  <a:cubicBezTo>
                    <a:pt x="39674" y="-400"/>
                    <a:pt x="79349" y="-4178"/>
                    <a:pt x="98241" y="10936"/>
                  </a:cubicBezTo>
                  <a:cubicBezTo>
                    <a:pt x="117133" y="26050"/>
                    <a:pt x="115244" y="60056"/>
                    <a:pt x="113355" y="94063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D2F5AA30-5C6E-8643-A4D1-907A2F42E017}"/>
                </a:ext>
              </a:extLst>
            </p:cNvPr>
            <p:cNvCxnSpPr/>
            <p:nvPr/>
          </p:nvCxnSpPr>
          <p:spPr>
            <a:xfrm flipV="1">
              <a:off x="1043608" y="2780928"/>
              <a:ext cx="0" cy="72008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68E91634-A101-F540-BF17-FA4108A10FDC}"/>
                </a:ext>
              </a:extLst>
            </p:cNvPr>
            <p:cNvSpPr/>
            <p:nvPr/>
          </p:nvSpPr>
          <p:spPr>
            <a:xfrm>
              <a:off x="1042869" y="2886783"/>
              <a:ext cx="204040" cy="45343"/>
            </a:xfrm>
            <a:custGeom>
              <a:avLst/>
              <a:gdLst>
                <a:gd name="connsiteX0" fmla="*/ 0 w 204040"/>
                <a:gd name="connsiteY0" fmla="*/ 0 h 45343"/>
                <a:gd name="connsiteX1" fmla="*/ 98242 w 204040"/>
                <a:gd name="connsiteY1" fmla="*/ 7557 h 45343"/>
                <a:gd name="connsiteX2" fmla="*/ 204040 w 204040"/>
                <a:gd name="connsiteY2" fmla="*/ 45343 h 45343"/>
                <a:gd name="connsiteX3" fmla="*/ 204040 w 204040"/>
                <a:gd name="connsiteY3" fmla="*/ 45343 h 45343"/>
                <a:gd name="connsiteX4" fmla="*/ 204040 w 204040"/>
                <a:gd name="connsiteY4" fmla="*/ 45343 h 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40" h="45343">
                  <a:moveTo>
                    <a:pt x="0" y="0"/>
                  </a:moveTo>
                  <a:cubicBezTo>
                    <a:pt x="32117" y="0"/>
                    <a:pt x="64235" y="0"/>
                    <a:pt x="98242" y="7557"/>
                  </a:cubicBezTo>
                  <a:cubicBezTo>
                    <a:pt x="132249" y="15114"/>
                    <a:pt x="204040" y="45343"/>
                    <a:pt x="204040" y="45343"/>
                  </a:cubicBezTo>
                  <a:lnTo>
                    <a:pt x="204040" y="45343"/>
                  </a:lnTo>
                  <a:lnTo>
                    <a:pt x="204040" y="45343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BCDAFAD-25F1-E540-84CC-D7BD189B062D}"/>
                </a:ext>
              </a:extLst>
            </p:cNvPr>
            <p:cNvSpPr txBox="1"/>
            <p:nvPr/>
          </p:nvSpPr>
          <p:spPr>
            <a:xfrm>
              <a:off x="976819" y="2492896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dirty="0">
                  <a:solidFill>
                    <a:srgbClr val="FF0000"/>
                  </a:solidFill>
                  <a:latin typeface="Symbol" pitchFamily="18" charset="2"/>
                </a:rPr>
                <a:t>j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19FEFB7-6120-6945-9AE5-F594B88B67EB}"/>
                </a:ext>
              </a:extLst>
            </p:cNvPr>
            <p:cNvSpPr txBox="1"/>
            <p:nvPr/>
          </p:nvSpPr>
          <p:spPr>
            <a:xfrm>
              <a:off x="1337963" y="2858306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fr-CH" b="1" dirty="0">
                  <a:solidFill>
                    <a:srgbClr val="FF0000"/>
                  </a:solidFill>
                  <a:latin typeface="Symbol" pitchFamily="18" charset="2"/>
                </a:rPr>
                <a:t>j</a:t>
              </a:r>
            </a:p>
          </p:txBody>
        </p:sp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xmlns="" id="{27BB1D15-A173-5C4A-9B3A-42AF6B2F7C6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9127432"/>
                </p:ext>
              </p:extLst>
            </p:nvPr>
          </p:nvGraphicFramePr>
          <p:xfrm>
            <a:off x="1697024" y="3122896"/>
            <a:ext cx="1591798" cy="355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" name="Equation" r:id="rId3" imgW="1358640" imgH="304560" progId="Equation.3">
                    <p:embed/>
                  </p:oleObj>
                </mc:Choice>
                <mc:Fallback>
                  <p:oleObj name="Equation" r:id="rId3" imgW="1358640" imgH="304560" progId="Equation.3">
                    <p:embed/>
                    <p:pic>
                      <p:nvPicPr>
                        <p:cNvPr id="17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7024" y="3122896"/>
                          <a:ext cx="1591798" cy="355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13297C08-681D-3646-AAD6-3208FE757BCF}"/>
                </a:ext>
              </a:extLst>
            </p:cNvPr>
            <p:cNvSpPr/>
            <p:nvPr/>
          </p:nvSpPr>
          <p:spPr>
            <a:xfrm>
              <a:off x="1525425" y="1635924"/>
              <a:ext cx="204040" cy="45343"/>
            </a:xfrm>
            <a:custGeom>
              <a:avLst/>
              <a:gdLst>
                <a:gd name="connsiteX0" fmla="*/ 0 w 204040"/>
                <a:gd name="connsiteY0" fmla="*/ 0 h 45343"/>
                <a:gd name="connsiteX1" fmla="*/ 98242 w 204040"/>
                <a:gd name="connsiteY1" fmla="*/ 7557 h 45343"/>
                <a:gd name="connsiteX2" fmla="*/ 204040 w 204040"/>
                <a:gd name="connsiteY2" fmla="*/ 45343 h 45343"/>
                <a:gd name="connsiteX3" fmla="*/ 204040 w 204040"/>
                <a:gd name="connsiteY3" fmla="*/ 45343 h 45343"/>
                <a:gd name="connsiteX4" fmla="*/ 204040 w 204040"/>
                <a:gd name="connsiteY4" fmla="*/ 45343 h 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40" h="45343">
                  <a:moveTo>
                    <a:pt x="0" y="0"/>
                  </a:moveTo>
                  <a:cubicBezTo>
                    <a:pt x="32117" y="0"/>
                    <a:pt x="64235" y="0"/>
                    <a:pt x="98242" y="7557"/>
                  </a:cubicBezTo>
                  <a:cubicBezTo>
                    <a:pt x="132249" y="15114"/>
                    <a:pt x="204040" y="45343"/>
                    <a:pt x="204040" y="45343"/>
                  </a:cubicBezTo>
                  <a:lnTo>
                    <a:pt x="204040" y="45343"/>
                  </a:lnTo>
                  <a:lnTo>
                    <a:pt x="204040" y="45343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8898A693-BE3F-1144-BB4D-6BAACFC1941A}"/>
                </a:ext>
              </a:extLst>
            </p:cNvPr>
            <p:cNvSpPr/>
            <p:nvPr/>
          </p:nvSpPr>
          <p:spPr>
            <a:xfrm rot="600000">
              <a:off x="2218839" y="1931907"/>
              <a:ext cx="204040" cy="45343"/>
            </a:xfrm>
            <a:custGeom>
              <a:avLst/>
              <a:gdLst>
                <a:gd name="connsiteX0" fmla="*/ 0 w 204040"/>
                <a:gd name="connsiteY0" fmla="*/ 0 h 45343"/>
                <a:gd name="connsiteX1" fmla="*/ 98242 w 204040"/>
                <a:gd name="connsiteY1" fmla="*/ 7557 h 45343"/>
                <a:gd name="connsiteX2" fmla="*/ 204040 w 204040"/>
                <a:gd name="connsiteY2" fmla="*/ 45343 h 45343"/>
                <a:gd name="connsiteX3" fmla="*/ 204040 w 204040"/>
                <a:gd name="connsiteY3" fmla="*/ 45343 h 45343"/>
                <a:gd name="connsiteX4" fmla="*/ 204040 w 204040"/>
                <a:gd name="connsiteY4" fmla="*/ 45343 h 4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040" h="45343">
                  <a:moveTo>
                    <a:pt x="0" y="0"/>
                  </a:moveTo>
                  <a:cubicBezTo>
                    <a:pt x="32117" y="0"/>
                    <a:pt x="64235" y="0"/>
                    <a:pt x="98242" y="7557"/>
                  </a:cubicBezTo>
                  <a:cubicBezTo>
                    <a:pt x="132249" y="15114"/>
                    <a:pt x="204040" y="45343"/>
                    <a:pt x="204040" y="45343"/>
                  </a:cubicBezTo>
                  <a:lnTo>
                    <a:pt x="204040" y="45343"/>
                  </a:lnTo>
                  <a:lnTo>
                    <a:pt x="204040" y="45343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B1A73E5E-4EAB-E44C-9622-0A190DB6C3E6}"/>
                </a:ext>
              </a:extLst>
            </p:cNvPr>
            <p:cNvCxnSpPr>
              <a:stCxn id="8" idx="1"/>
            </p:cNvCxnSpPr>
            <p:nvPr/>
          </p:nvCxnSpPr>
          <p:spPr>
            <a:xfrm flipV="1">
              <a:off x="1692774" y="1540316"/>
              <a:ext cx="110381" cy="27337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96065783-8084-0542-B82A-66ADF4768F14}"/>
                </a:ext>
              </a:extLst>
            </p:cNvPr>
            <p:cNvCxnSpPr/>
            <p:nvPr/>
          </p:nvCxnSpPr>
          <p:spPr>
            <a:xfrm flipV="1">
              <a:off x="2131285" y="1777533"/>
              <a:ext cx="189574" cy="260645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D1447D00-B62D-394F-9A27-6D7345F893CC}"/>
                </a:ext>
              </a:extLst>
            </p:cNvPr>
            <p:cNvSpPr txBox="1"/>
            <p:nvPr/>
          </p:nvSpPr>
          <p:spPr>
            <a:xfrm>
              <a:off x="1808373" y="1515916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 err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ds</a:t>
              </a:r>
              <a:endParaRPr lang="fr-CH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BF3FDDE-5C8B-6C40-A30C-D843FF8B9813}"/>
                </a:ext>
              </a:extLst>
            </p:cNvPr>
            <p:cNvSpPr txBox="1"/>
            <p:nvPr/>
          </p:nvSpPr>
          <p:spPr>
            <a:xfrm>
              <a:off x="1779751" y="230823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b="1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r(s)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97431D9-CA7E-5A44-8C18-EE906498D7C2}"/>
              </a:ext>
            </a:extLst>
          </p:cNvPr>
          <p:cNvGrpSpPr/>
          <p:nvPr/>
        </p:nvGrpSpPr>
        <p:grpSpPr>
          <a:xfrm>
            <a:off x="1979707" y="3570227"/>
            <a:ext cx="3086078" cy="1204689"/>
            <a:chOff x="3575449" y="1376707"/>
            <a:chExt cx="3488876" cy="1361926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7FA4C402-29C0-894B-AA13-B8328A65BFB4}"/>
                </a:ext>
              </a:extLst>
            </p:cNvPr>
            <p:cNvSpPr/>
            <p:nvPr/>
          </p:nvSpPr>
          <p:spPr>
            <a:xfrm>
              <a:off x="4352846" y="1828800"/>
              <a:ext cx="1443392" cy="710360"/>
            </a:xfrm>
            <a:custGeom>
              <a:avLst/>
              <a:gdLst>
                <a:gd name="connsiteX0" fmla="*/ 45342 w 1443392"/>
                <a:gd name="connsiteY0" fmla="*/ 0 h 710360"/>
                <a:gd name="connsiteX1" fmla="*/ 0 w 1443392"/>
                <a:gd name="connsiteY1" fmla="*/ 400522 h 710360"/>
                <a:gd name="connsiteX2" fmla="*/ 1254466 w 1443392"/>
                <a:gd name="connsiteY2" fmla="*/ 710360 h 710360"/>
                <a:gd name="connsiteX3" fmla="*/ 1443392 w 1443392"/>
                <a:gd name="connsiteY3" fmla="*/ 332509 h 710360"/>
                <a:gd name="connsiteX4" fmla="*/ 45342 w 1443392"/>
                <a:gd name="connsiteY4" fmla="*/ 0 h 7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3392" h="710360">
                  <a:moveTo>
                    <a:pt x="45342" y="0"/>
                  </a:moveTo>
                  <a:lnTo>
                    <a:pt x="0" y="400522"/>
                  </a:lnTo>
                  <a:lnTo>
                    <a:pt x="1254466" y="710360"/>
                  </a:lnTo>
                  <a:lnTo>
                    <a:pt x="1443392" y="332509"/>
                  </a:lnTo>
                  <a:lnTo>
                    <a:pt x="45342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37BF1ACA-836E-B149-AEEB-6F1ECEC0EC3B}"/>
                </a:ext>
              </a:extLst>
            </p:cNvPr>
            <p:cNvCxnSpPr/>
            <p:nvPr/>
          </p:nvCxnSpPr>
          <p:spPr>
            <a:xfrm rot="840000" flipV="1">
              <a:off x="5700601" y="2055693"/>
              <a:ext cx="144016" cy="68294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00CC8AE3-9DD9-7841-A164-BA5C4E7A012E}"/>
                </a:ext>
              </a:extLst>
            </p:cNvPr>
            <p:cNvCxnSpPr/>
            <p:nvPr/>
          </p:nvCxnSpPr>
          <p:spPr>
            <a:xfrm rot="21240000" flipV="1">
              <a:off x="4250610" y="1650189"/>
              <a:ext cx="144016" cy="68294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0DB9EA1B-2C3B-3D49-903C-0EB5CEDC287F}"/>
                </a:ext>
              </a:extLst>
            </p:cNvPr>
            <p:cNvCxnSpPr/>
            <p:nvPr/>
          </p:nvCxnSpPr>
          <p:spPr>
            <a:xfrm rot="21240000">
              <a:off x="3829249" y="1947314"/>
              <a:ext cx="436908" cy="9461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0654F248-4A83-474E-B17B-EC374C72DF5B}"/>
                </a:ext>
              </a:extLst>
            </p:cNvPr>
            <p:cNvCxnSpPr/>
            <p:nvPr/>
          </p:nvCxnSpPr>
          <p:spPr>
            <a:xfrm rot="720000">
              <a:off x="5778146" y="2463297"/>
              <a:ext cx="436908" cy="9461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0281C9BC-B5AA-1245-AE62-2C4058879001}"/>
                </a:ext>
              </a:extLst>
            </p:cNvPr>
            <p:cNvSpPr/>
            <p:nvPr/>
          </p:nvSpPr>
          <p:spPr>
            <a:xfrm rot="360000">
              <a:off x="5747117" y="2213058"/>
              <a:ext cx="235807" cy="453422"/>
            </a:xfrm>
            <a:custGeom>
              <a:avLst/>
              <a:gdLst>
                <a:gd name="connsiteX0" fmla="*/ 0 w 235807"/>
                <a:gd name="connsiteY0" fmla="*/ 453422 h 453422"/>
                <a:gd name="connsiteX1" fmla="*/ 173812 w 235807"/>
                <a:gd name="connsiteY1" fmla="*/ 362737 h 453422"/>
                <a:gd name="connsiteX2" fmla="*/ 234268 w 235807"/>
                <a:gd name="connsiteY2" fmla="*/ 158698 h 453422"/>
                <a:gd name="connsiteX3" fmla="*/ 120913 w 235807"/>
                <a:gd name="connsiteY3" fmla="*/ 0 h 453422"/>
                <a:gd name="connsiteX4" fmla="*/ 120913 w 235807"/>
                <a:gd name="connsiteY4" fmla="*/ 0 h 453422"/>
                <a:gd name="connsiteX5" fmla="*/ 120913 w 235807"/>
                <a:gd name="connsiteY5" fmla="*/ 0 h 453422"/>
                <a:gd name="connsiteX6" fmla="*/ 120913 w 235807"/>
                <a:gd name="connsiteY6" fmla="*/ 0 h 45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07" h="453422">
                  <a:moveTo>
                    <a:pt x="0" y="453422"/>
                  </a:moveTo>
                  <a:cubicBezTo>
                    <a:pt x="67383" y="432640"/>
                    <a:pt x="134767" y="411858"/>
                    <a:pt x="173812" y="362737"/>
                  </a:cubicBezTo>
                  <a:cubicBezTo>
                    <a:pt x="212857" y="313616"/>
                    <a:pt x="243084" y="219154"/>
                    <a:pt x="234268" y="158698"/>
                  </a:cubicBezTo>
                  <a:cubicBezTo>
                    <a:pt x="225452" y="98242"/>
                    <a:pt x="120913" y="0"/>
                    <a:pt x="120913" y="0"/>
                  </a:cubicBezTo>
                  <a:lnTo>
                    <a:pt x="120913" y="0"/>
                  </a:lnTo>
                  <a:lnTo>
                    <a:pt x="120913" y="0"/>
                  </a:lnTo>
                  <a:lnTo>
                    <a:pt x="120913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12BBCE5E-3C1E-D94D-AC54-F97B3FCEECB5}"/>
                </a:ext>
              </a:extLst>
            </p:cNvPr>
            <p:cNvSpPr/>
            <p:nvPr/>
          </p:nvSpPr>
          <p:spPr>
            <a:xfrm rot="10800000">
              <a:off x="4085488" y="1786338"/>
              <a:ext cx="235807" cy="453422"/>
            </a:xfrm>
            <a:custGeom>
              <a:avLst/>
              <a:gdLst>
                <a:gd name="connsiteX0" fmla="*/ 0 w 235807"/>
                <a:gd name="connsiteY0" fmla="*/ 453422 h 453422"/>
                <a:gd name="connsiteX1" fmla="*/ 173812 w 235807"/>
                <a:gd name="connsiteY1" fmla="*/ 362737 h 453422"/>
                <a:gd name="connsiteX2" fmla="*/ 234268 w 235807"/>
                <a:gd name="connsiteY2" fmla="*/ 158698 h 453422"/>
                <a:gd name="connsiteX3" fmla="*/ 120913 w 235807"/>
                <a:gd name="connsiteY3" fmla="*/ 0 h 453422"/>
                <a:gd name="connsiteX4" fmla="*/ 120913 w 235807"/>
                <a:gd name="connsiteY4" fmla="*/ 0 h 453422"/>
                <a:gd name="connsiteX5" fmla="*/ 120913 w 235807"/>
                <a:gd name="connsiteY5" fmla="*/ 0 h 453422"/>
                <a:gd name="connsiteX6" fmla="*/ 120913 w 235807"/>
                <a:gd name="connsiteY6" fmla="*/ 0 h 45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807" h="453422">
                  <a:moveTo>
                    <a:pt x="0" y="453422"/>
                  </a:moveTo>
                  <a:cubicBezTo>
                    <a:pt x="67383" y="432640"/>
                    <a:pt x="134767" y="411858"/>
                    <a:pt x="173812" y="362737"/>
                  </a:cubicBezTo>
                  <a:cubicBezTo>
                    <a:pt x="212857" y="313616"/>
                    <a:pt x="243084" y="219154"/>
                    <a:pt x="234268" y="158698"/>
                  </a:cubicBezTo>
                  <a:cubicBezTo>
                    <a:pt x="225452" y="98242"/>
                    <a:pt x="120913" y="0"/>
                    <a:pt x="120913" y="0"/>
                  </a:cubicBezTo>
                  <a:lnTo>
                    <a:pt x="120913" y="0"/>
                  </a:lnTo>
                  <a:lnTo>
                    <a:pt x="120913" y="0"/>
                  </a:lnTo>
                  <a:lnTo>
                    <a:pt x="120913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33378042-C48F-7547-9D03-1CC78E818C33}"/>
                </a:ext>
              </a:extLst>
            </p:cNvPr>
            <p:cNvCxnSpPr/>
            <p:nvPr/>
          </p:nvCxnSpPr>
          <p:spPr>
            <a:xfrm flipV="1">
              <a:off x="5051871" y="1658595"/>
              <a:ext cx="96193" cy="5027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21C5FA6C-D38B-E348-97CF-3F9AA746F726}"/>
                </a:ext>
              </a:extLst>
            </p:cNvPr>
            <p:cNvCxnSpPr/>
            <p:nvPr/>
          </p:nvCxnSpPr>
          <p:spPr>
            <a:xfrm>
              <a:off x="5051871" y="2191640"/>
              <a:ext cx="432049" cy="961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xmlns="" id="{89BA72DA-A87F-E74E-9D1B-1A2C0854A9B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5588970"/>
                </p:ext>
              </p:extLst>
            </p:nvPr>
          </p:nvGraphicFramePr>
          <p:xfrm>
            <a:off x="4912395" y="1376707"/>
            <a:ext cx="711000" cy="304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2" name="Equation" r:id="rId5" imgW="711000" imgH="304560" progId="Equation.3">
                    <p:embed/>
                  </p:oleObj>
                </mc:Choice>
                <mc:Fallback>
                  <p:oleObj name="Equation" r:id="rId5" imgW="711000" imgH="304560" progId="Equation.3">
                    <p:embed/>
                    <p:pic>
                      <p:nvPicPr>
                        <p:cNvPr id="32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2395" y="1376707"/>
                          <a:ext cx="711000" cy="304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xmlns="" id="{0E10CE9C-B13E-E045-A070-E47BAB91416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4208880"/>
                </p:ext>
              </p:extLst>
            </p:nvPr>
          </p:nvGraphicFramePr>
          <p:xfrm>
            <a:off x="4798864" y="2287836"/>
            <a:ext cx="698400" cy="304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3" name="Equation" r:id="rId7" imgW="698400" imgH="304560" progId="Equation.3">
                    <p:embed/>
                  </p:oleObj>
                </mc:Choice>
                <mc:Fallback>
                  <p:oleObj name="Equation" r:id="rId7" imgW="698400" imgH="304560" progId="Equation.3">
                    <p:embed/>
                    <p:pic>
                      <p:nvPicPr>
                        <p:cNvPr id="33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8864" y="2287836"/>
                          <a:ext cx="698400" cy="304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4">
              <a:extLst>
                <a:ext uri="{FF2B5EF4-FFF2-40B4-BE49-F238E27FC236}">
                  <a16:creationId xmlns:a16="http://schemas.microsoft.com/office/drawing/2014/main" xmlns="" id="{E18FCA9D-1345-F041-BBD7-DF40A130FEA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1325580"/>
                </p:ext>
              </p:extLst>
            </p:nvPr>
          </p:nvGraphicFramePr>
          <p:xfrm>
            <a:off x="5710238" y="1747838"/>
            <a:ext cx="7620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4" name="Equation" r:id="rId9" imgW="761760" imgH="253800" progId="Equation.3">
                    <p:embed/>
                  </p:oleObj>
                </mc:Choice>
                <mc:Fallback>
                  <p:oleObj name="Equation" r:id="rId9" imgW="761760" imgH="253800" progId="Equation.3">
                    <p:embed/>
                    <p:pic>
                      <p:nvPicPr>
                        <p:cNvPr id="34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0238" y="1747838"/>
                          <a:ext cx="762000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5">
              <a:extLst>
                <a:ext uri="{FF2B5EF4-FFF2-40B4-BE49-F238E27FC236}">
                  <a16:creationId xmlns:a16="http://schemas.microsoft.com/office/drawing/2014/main" xmlns="" id="{6DFF3D17-BBD0-7B43-A657-A0A330E0C3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9422622"/>
                </p:ext>
              </p:extLst>
            </p:nvPr>
          </p:nvGraphicFramePr>
          <p:xfrm>
            <a:off x="6264405" y="2412260"/>
            <a:ext cx="799920" cy="253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5" name="Equation" r:id="rId11" imgW="799920" imgH="253800" progId="Equation.3">
                    <p:embed/>
                  </p:oleObj>
                </mc:Choice>
                <mc:Fallback>
                  <p:oleObj name="Equation" r:id="rId11" imgW="799920" imgH="253800" progId="Equation.3">
                    <p:embed/>
                    <p:pic>
                      <p:nvPicPr>
                        <p:cNvPr id="35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64405" y="2412260"/>
                          <a:ext cx="799920" cy="253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xmlns="" id="{287C2FC8-9321-EB40-A027-F022ABB2D5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2507429"/>
                </p:ext>
              </p:extLst>
            </p:nvPr>
          </p:nvGraphicFramePr>
          <p:xfrm>
            <a:off x="6045951" y="2034036"/>
            <a:ext cx="914400" cy="253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" name="Equation" r:id="rId13" imgW="914400" imgH="253800" progId="Equation.3">
                    <p:embed/>
                  </p:oleObj>
                </mc:Choice>
                <mc:Fallback>
                  <p:oleObj name="Equation" r:id="rId13" imgW="914400" imgH="253800" progId="Equation.3">
                    <p:embed/>
                    <p:pic>
                      <p:nvPicPr>
                        <p:cNvPr id="36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5951" y="2034036"/>
                          <a:ext cx="914400" cy="253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7">
              <a:extLst>
                <a:ext uri="{FF2B5EF4-FFF2-40B4-BE49-F238E27FC236}">
                  <a16:creationId xmlns:a16="http://schemas.microsoft.com/office/drawing/2014/main" xmlns="" id="{FE81EC3A-FA2B-8C48-BC03-8B861013D01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454426"/>
                </p:ext>
              </p:extLst>
            </p:nvPr>
          </p:nvGraphicFramePr>
          <p:xfrm>
            <a:off x="3575449" y="1813686"/>
            <a:ext cx="253800" cy="24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" name="Equation" r:id="rId15" imgW="253800" imgH="241200" progId="Equation.3">
                    <p:embed/>
                  </p:oleObj>
                </mc:Choice>
                <mc:Fallback>
                  <p:oleObj name="Equation" r:id="rId15" imgW="253800" imgH="241200" progId="Equation.3">
                    <p:embed/>
                    <p:pic>
                      <p:nvPicPr>
                        <p:cNvPr id="37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5449" y="1813686"/>
                          <a:ext cx="253800" cy="24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8">
              <a:extLst>
                <a:ext uri="{FF2B5EF4-FFF2-40B4-BE49-F238E27FC236}">
                  <a16:creationId xmlns:a16="http://schemas.microsoft.com/office/drawing/2014/main" xmlns="" id="{18B9C3CA-DF86-9149-A885-7A754309609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7638720"/>
                </p:ext>
              </p:extLst>
            </p:nvPr>
          </p:nvGraphicFramePr>
          <p:xfrm>
            <a:off x="4016735" y="1488863"/>
            <a:ext cx="30456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" name="Equation" r:id="rId17" imgW="304560" imgH="228600" progId="Equation.3">
                    <p:embed/>
                  </p:oleObj>
                </mc:Choice>
                <mc:Fallback>
                  <p:oleObj name="Equation" r:id="rId17" imgW="304560" imgH="228600" progId="Equation.3">
                    <p:embed/>
                    <p:pic>
                      <p:nvPicPr>
                        <p:cNvPr id="38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6735" y="1488863"/>
                          <a:ext cx="304560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39">
              <a:extLst>
                <a:ext uri="{FF2B5EF4-FFF2-40B4-BE49-F238E27FC236}">
                  <a16:creationId xmlns:a16="http://schemas.microsoft.com/office/drawing/2014/main" xmlns="" id="{FE92B057-DB50-D745-8253-EE3AB4E24A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0387863"/>
                </p:ext>
              </p:extLst>
            </p:nvPr>
          </p:nvGraphicFramePr>
          <p:xfrm>
            <a:off x="3987751" y="2333129"/>
            <a:ext cx="215640" cy="241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" name="Equation" r:id="rId19" imgW="215640" imgH="241200" progId="Equation.3">
                    <p:embed/>
                  </p:oleObj>
                </mc:Choice>
                <mc:Fallback>
                  <p:oleObj name="Equation" r:id="rId19" imgW="215640" imgH="241200" progId="Equation.3">
                    <p:embed/>
                    <p:pic>
                      <p:nvPicPr>
                        <p:cNvPr id="39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7751" y="2333129"/>
                          <a:ext cx="215640" cy="241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xmlns="" id="{CE46328E-B5A1-F346-AB11-4B3D5B70C8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949717"/>
              </p:ext>
            </p:extLst>
          </p:nvPr>
        </p:nvGraphicFramePr>
        <p:xfrm>
          <a:off x="6312385" y="1780351"/>
          <a:ext cx="1649489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Equation" r:id="rId21" imgW="1549080" imgH="609480" progId="Equation.3">
                  <p:embed/>
                </p:oleObj>
              </mc:Choice>
              <mc:Fallback>
                <p:oleObj name="Equation" r:id="rId21" imgW="1549080" imgH="609480" progId="Equation.3">
                  <p:embed/>
                  <p:pic>
                    <p:nvPicPr>
                      <p:cNvPr id="4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2385" y="1780351"/>
                        <a:ext cx="1649489" cy="647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xmlns="" id="{38EEF128-F913-CC47-B11C-60F1F464F4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619407"/>
              </p:ext>
            </p:extLst>
          </p:nvPr>
        </p:nvGraphicFramePr>
        <p:xfrm>
          <a:off x="6312385" y="2621608"/>
          <a:ext cx="1689005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23" imgW="1587240" imgH="609480" progId="Equation.3">
                  <p:embed/>
                </p:oleObj>
              </mc:Choice>
              <mc:Fallback>
                <p:oleObj name="Equation" r:id="rId23" imgW="1587240" imgH="609480" progId="Equation.3">
                  <p:embed/>
                  <p:pic>
                    <p:nvPicPr>
                      <p:cNvPr id="4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2385" y="2621608"/>
                        <a:ext cx="1689005" cy="647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xmlns="" id="{89585688-9ED3-E243-A910-87BECE74B7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529013"/>
              </p:ext>
            </p:extLst>
          </p:nvPr>
        </p:nvGraphicFramePr>
        <p:xfrm>
          <a:off x="6312385" y="3455079"/>
          <a:ext cx="1298941" cy="6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Equation" r:id="rId25" imgW="1218960" imgH="609480" progId="Equation.3">
                  <p:embed/>
                </p:oleObj>
              </mc:Choice>
              <mc:Fallback>
                <p:oleObj name="Equation" r:id="rId25" imgW="1218960" imgH="609480" progId="Equation.3">
                  <p:embed/>
                  <p:pic>
                    <p:nvPicPr>
                      <p:cNvPr id="42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2385" y="3455079"/>
                        <a:ext cx="1298941" cy="647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303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727240"/>
            <a:ext cx="7726363" cy="2338387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/>
              <a:t>Identifier rapidement les incohérences dans les diagrammes NVM et dans le dessin de la déformée</a:t>
            </a:r>
          </a:p>
          <a:p>
            <a:r>
              <a:rPr lang="fr-FR" dirty="0"/>
              <a:t>Utiliser le théorème des 2 moments ou « principe de superposition »</a:t>
            </a:r>
          </a:p>
          <a:p>
            <a:r>
              <a:rPr lang="fr-FR" dirty="0"/>
              <a:t>Comment calculer les efforts NVM sur des poutres cintrées</a:t>
            </a:r>
          </a:p>
          <a:p>
            <a:r>
              <a:rPr lang="fr-FR" dirty="0"/>
              <a:t>Comment calculer les efforts NVM et comment dessiner la déformée de portiques articulés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EBE29EA8-2BBA-CE44-8C38-943B72C7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</a:t>
            </a:r>
            <a:r>
              <a:rPr lang="fr-CH" dirty="0" smtClean="0"/>
              <a:t>4: </a:t>
            </a:r>
            <a:r>
              <a:rPr lang="fr-CH" dirty="0"/>
              <a:t>Dessiner l’allure des diagrammes MV et de la déformée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7FF0BA-18BC-F74B-854F-370D77FC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4E6CF2-E09A-ED4B-BC32-1D053196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5EBBA7-04AE-384F-A254-D528556C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xmlns="" id="{7BFA9521-FC23-7E42-8FE6-47248E186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0" b="59166"/>
          <a:stretch/>
        </p:blipFill>
        <p:spPr>
          <a:xfrm>
            <a:off x="1441919" y="1289209"/>
            <a:ext cx="1876342" cy="1682471"/>
          </a:xfr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xmlns="" id="{FF36C811-683C-C64E-949F-A856F3665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156" r="-3691" b="12376"/>
          <a:stretch/>
        </p:blipFill>
        <p:spPr>
          <a:xfrm>
            <a:off x="1380973" y="3010610"/>
            <a:ext cx="6712175" cy="1894130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xmlns="" id="{468E3A9E-56BD-1242-8CB7-4B39A84F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86705" r="-4381" b="89"/>
          <a:stretch/>
        </p:blipFill>
        <p:spPr>
          <a:xfrm>
            <a:off x="1441919" y="4579708"/>
            <a:ext cx="6710297" cy="6500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92280" y="956880"/>
              <a:ext cx="8448840" cy="3955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560" y="945720"/>
                <a:ext cx="8467920" cy="39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64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C029B746-AB7F-6349-B612-1616A5CD11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26" b="57790"/>
          <a:stretch/>
        </p:blipFill>
        <p:spPr>
          <a:xfrm>
            <a:off x="1380973" y="1289209"/>
            <a:ext cx="1888353" cy="16824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EBE29EA8-2BBA-CE44-8C38-943B72C7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</a:t>
            </a:r>
            <a:r>
              <a:rPr lang="fr-CH" dirty="0" smtClean="0"/>
              <a:t>5: </a:t>
            </a:r>
            <a:r>
              <a:rPr lang="fr-CH" dirty="0"/>
              <a:t>Dessiner l’allure des diagrammes MV et de la déformée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17FF0BA-18BC-F74B-854F-370D77FC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4E6CF2-E09A-ED4B-BC32-1D053196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5EBBA7-04AE-384F-A254-D528556C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xmlns="" id="{FF36C811-683C-C64E-949F-A856F3665A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156" r="-3691" b="12376"/>
          <a:stretch/>
        </p:blipFill>
        <p:spPr>
          <a:xfrm>
            <a:off x="1380973" y="3010610"/>
            <a:ext cx="6712175" cy="1894130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xmlns="" id="{468E3A9E-56BD-1242-8CB7-4B39A84F4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86705" r="-4381" b="89"/>
          <a:stretch/>
        </p:blipFill>
        <p:spPr>
          <a:xfrm>
            <a:off x="1441919" y="4579708"/>
            <a:ext cx="6710297" cy="6500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678320" y="39240"/>
              <a:ext cx="7462800" cy="455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5720" y="29880"/>
                <a:ext cx="7484760" cy="45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684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9: </a:t>
            </a:r>
            <a:r>
              <a:rPr lang="fr-CH" dirty="0"/>
              <a:t>Poutres à plan moyen 9.5, 9.6, 9.2.2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2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3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5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6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7"/>
              </a:rPr>
              <a:t>CC0 1.0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C3F4B8B-5CDB-2D42-8031-24B07B4DA1BE}"/>
              </a:ext>
            </a:extLst>
          </p:cNvPr>
          <p:cNvCxnSpPr>
            <a:cxnSpLocks/>
          </p:cNvCxnSpPr>
          <p:nvPr/>
        </p:nvCxnSpPr>
        <p:spPr>
          <a:xfrm>
            <a:off x="2276814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F0AB29B-701F-9D41-9D34-5734925B580B}"/>
              </a:ext>
            </a:extLst>
          </p:cNvPr>
          <p:cNvCxnSpPr>
            <a:cxnSpLocks/>
          </p:cNvCxnSpPr>
          <p:nvPr/>
        </p:nvCxnSpPr>
        <p:spPr>
          <a:xfrm>
            <a:off x="4248004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2D9A245-4E12-DA4D-8596-A60228036FF4}"/>
              </a:ext>
            </a:extLst>
          </p:cNvPr>
          <p:cNvCxnSpPr>
            <a:cxnSpLocks/>
          </p:cNvCxnSpPr>
          <p:nvPr/>
        </p:nvCxnSpPr>
        <p:spPr>
          <a:xfrm>
            <a:off x="5209426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6781261F-1B8B-2D49-A149-A95581D873BC}"/>
              </a:ext>
            </a:extLst>
          </p:cNvPr>
          <p:cNvCxnSpPr>
            <a:cxnSpLocks/>
          </p:cNvCxnSpPr>
          <p:nvPr/>
        </p:nvCxnSpPr>
        <p:spPr>
          <a:xfrm>
            <a:off x="6182609" y="1563688"/>
            <a:ext cx="0" cy="33410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6277EC8-012C-F84E-9B2D-3ECEB7D1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4: Dessiner l’allure des diagrammes MV et de la déformée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3FC966-4B30-1344-8757-4369D549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9BFE3E-B77D-934D-AFE7-17171D08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2CD209-087E-AF4D-BC84-03FF8931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4AD3CFD-01A8-6E40-ABFF-F673FAFBAA8A}"/>
              </a:ext>
            </a:extLst>
          </p:cNvPr>
          <p:cNvCxnSpPr>
            <a:cxnSpLocks/>
          </p:cNvCxnSpPr>
          <p:nvPr/>
        </p:nvCxnSpPr>
        <p:spPr>
          <a:xfrm>
            <a:off x="2252164" y="276607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9D1230C-673E-2C4F-97A3-7EEC82BD3182}"/>
              </a:ext>
            </a:extLst>
          </p:cNvPr>
          <p:cNvCxnSpPr>
            <a:cxnSpLocks/>
          </p:cNvCxnSpPr>
          <p:nvPr/>
        </p:nvCxnSpPr>
        <p:spPr>
          <a:xfrm>
            <a:off x="2252164" y="36614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A170708-019B-EC44-A331-18A1FC3AFD02}"/>
              </a:ext>
            </a:extLst>
          </p:cNvPr>
          <p:cNvCxnSpPr>
            <a:cxnSpLocks/>
          </p:cNvCxnSpPr>
          <p:nvPr/>
        </p:nvCxnSpPr>
        <p:spPr>
          <a:xfrm>
            <a:off x="2252164" y="4575822"/>
            <a:ext cx="3958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xmlns="" id="{395A858E-6D20-9947-8CBE-8FEEB12FF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70"/>
          <a:stretch/>
        </p:blipFill>
        <p:spPr>
          <a:xfrm>
            <a:off x="1582715" y="1190168"/>
            <a:ext cx="5264814" cy="9416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48FDC74-F83A-154D-9C13-30189ED18671}"/>
              </a:ext>
            </a:extLst>
          </p:cNvPr>
          <p:cNvSpPr txBox="1"/>
          <p:nvPr/>
        </p:nvSpPr>
        <p:spPr>
          <a:xfrm>
            <a:off x="1228725" y="2596794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E48A5F9-BC77-174A-90CC-4BCE53422C13}"/>
              </a:ext>
            </a:extLst>
          </p:cNvPr>
          <p:cNvSpPr txBox="1"/>
          <p:nvPr/>
        </p:nvSpPr>
        <p:spPr>
          <a:xfrm>
            <a:off x="1253821" y="3482879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6D5600A-F1BE-0747-B40D-BE4F218F7A3E}"/>
              </a:ext>
            </a:extLst>
          </p:cNvPr>
          <p:cNvSpPr txBox="1"/>
          <p:nvPr/>
        </p:nvSpPr>
        <p:spPr>
          <a:xfrm>
            <a:off x="929971" y="4379853"/>
            <a:ext cx="1040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Déformée</a:t>
            </a:r>
          </a:p>
        </p:txBody>
      </p:sp>
    </p:spTree>
    <p:extLst>
      <p:ext uri="{BB962C8B-B14F-4D97-AF65-F5344CB8AC3E}">
        <p14:creationId xmlns:p14="http://schemas.microsoft.com/office/powerpoint/2010/main" val="25794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C5838A0-C08C-594E-BF8D-98219367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F0DC5B8-26E3-1E45-B54A-76D023E45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27B3341-E71A-0D48-BE16-389158A4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90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links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10</a:t>
            </a:r>
            <a:endParaRPr lang="fr-CH" dirty="0"/>
          </a:p>
        </p:txBody>
      </p:sp>
      <p:sp>
        <p:nvSpPr>
          <p:cNvPr id="7" name="Rectangle 6"/>
          <p:cNvSpPr/>
          <p:nvPr/>
        </p:nvSpPr>
        <p:spPr>
          <a:xfrm>
            <a:off x="1464350" y="848761"/>
            <a:ext cx="6641264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GB" sz="1400" b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Lecture, Tuesday 8:15 - 10:00</a:t>
            </a:r>
            <a:r>
              <a:rPr lang="en-GB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GB" sz="14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https://epfl.zoom.us/j/742746242</a:t>
            </a:r>
            <a:endParaRPr lang="en-GB" sz="14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400" b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Exercise session from 10:15-12:00</a:t>
            </a:r>
            <a:endParaRPr lang="en-GB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spcAft>
                <a:spcPts val="900"/>
              </a:spcAft>
            </a:pPr>
            <a:r>
              <a:rPr lang="fr-CH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Lisa Cassina </a:t>
            </a:r>
            <a:r>
              <a:rPr lang="en-GB" sz="14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https://epfl.zoom.us/j/96716896627</a:t>
            </a:r>
            <a:r>
              <a:rPr lang="fr-CH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GB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spcAft>
                <a:spcPts val="900"/>
              </a:spcAft>
            </a:pPr>
            <a:r>
              <a:rPr lang="fr-CH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Kevin Lao </a:t>
            </a:r>
            <a:r>
              <a:rPr lang="en-GB" sz="14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https://epfl.zoom.us/j/99668071371</a:t>
            </a:r>
            <a:r>
              <a:rPr lang="en-GB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>
              <a:spcAft>
                <a:spcPts val="900"/>
              </a:spcAft>
            </a:pPr>
            <a:r>
              <a:rPr lang="fr-CH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Norman Gros</a:t>
            </a:r>
            <a:r>
              <a:rPr lang="fr-CH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14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https://epfl.zoom.us/j/96854052660</a:t>
            </a:r>
            <a:endParaRPr lang="en-GB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sz="1400" b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Q&amp;A session with Igor Tomic and Katrin Beyer, Tuesday 11:00-12:00</a:t>
            </a:r>
            <a:endParaRPr lang="en-GB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spcAft>
                <a:spcPts val="900"/>
              </a:spcAft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Igor Tomic </a:t>
            </a:r>
            <a:r>
              <a:rPr lang="en-GB" sz="14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https://epfl.zoom.us/j/584873351</a:t>
            </a:r>
            <a:endParaRPr lang="en-GB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spcAft>
                <a:spcPts val="900"/>
              </a:spcAft>
            </a:pP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Katrin Beyer </a:t>
            </a:r>
            <a:r>
              <a:rPr lang="en-GB" sz="14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7"/>
              </a:rPr>
              <a:t>https://epfl.zoom.us/j/536954606</a:t>
            </a:r>
            <a:endParaRPr lang="en-GB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sz="1400" b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Q&amp;A session with Javier Gomez, Fridays 10:15-12:00</a:t>
            </a:r>
            <a:endParaRPr lang="en-GB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Javier Gomez </a:t>
            </a:r>
            <a:r>
              <a:rPr lang="en-GB" sz="14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8"/>
              </a:rPr>
              <a:t>https://epfl.zoom.us/j/307877338</a:t>
            </a:r>
            <a:r>
              <a:rPr lang="en-GB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GB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95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 2019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b="4494"/>
          <a:stretch/>
        </p:blipFill>
        <p:spPr bwMode="auto">
          <a:xfrm>
            <a:off x="1763689" y="2463738"/>
            <a:ext cx="4910792" cy="13176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1466787" y="681540"/>
            <a:ext cx="6183555" cy="1169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Exercice 1 (20 points)</a:t>
            </a:r>
            <a:endParaRPr lang="en-GB" sz="1013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 montre 3 structures en treillis. </a:t>
            </a:r>
            <a:endParaRPr lang="en-GB" sz="1013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450"/>
              </a:spcAft>
              <a:buFont typeface="+mj-lt"/>
              <a:buAutoNum type="alphaLcParenR"/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Quelle des trois structures est isostatique ? Donner pour chaque structure des explications et discuter les différences entre les trois structures. </a:t>
            </a:r>
            <a:endParaRPr lang="en-GB" sz="1013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15000"/>
              </a:lnSpc>
              <a:spcAft>
                <a:spcPts val="450"/>
              </a:spcAft>
              <a:buFont typeface="+mj-lt"/>
              <a:buAutoNum type="alphaLcParenR"/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Calculer pour la structure isostatique l’effort normal dans les barres 1-4. </a:t>
            </a:r>
            <a:endParaRPr lang="en-GB" sz="1013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6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 2019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b="4494"/>
          <a:stretch/>
        </p:blipFill>
        <p:spPr bwMode="auto">
          <a:xfrm>
            <a:off x="1763689" y="843558"/>
            <a:ext cx="4910792" cy="13176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46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 2019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29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b="4494"/>
          <a:stretch/>
        </p:blipFill>
        <p:spPr bwMode="auto">
          <a:xfrm>
            <a:off x="1763689" y="843558"/>
            <a:ext cx="4910792" cy="13176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071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114947"/>
            <a:ext cx="7726363" cy="131114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CH" dirty="0"/>
              <a:t>Principe de superposition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Poutres courbes – équations différentielles d’équilibre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 smtClean="0"/>
              <a:t>Portiques </a:t>
            </a:r>
            <a:r>
              <a:rPr lang="fr-CH" dirty="0"/>
              <a:t>à trois articulations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 2019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sp>
        <p:nvSpPr>
          <p:cNvPr id="8" name="Rectangle 7"/>
          <p:cNvSpPr/>
          <p:nvPr/>
        </p:nvSpPr>
        <p:spPr>
          <a:xfrm>
            <a:off x="1466787" y="681540"/>
            <a:ext cx="6183555" cy="141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Exercice 2 (23 points)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 structure plane en poutres est soumise à deux charges concentrées (Figure 2).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 Montrer que cette structure est isostatique quant à ses appuis et ses liaisons.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 Calculer toutes les composantes des réactions d’appui et des forces de liaison.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 Tracer les diagrammes des efforts intérieurs MVN et calculer toutes leurs valeurs caractéristiques (valeurs minimales / maximales, valeurs aux extrémités des poutres). 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55"/>
          <a:stretch/>
        </p:blipFill>
        <p:spPr>
          <a:xfrm>
            <a:off x="2195737" y="2537931"/>
            <a:ext cx="4014311" cy="13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1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 2019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81"/>
          <a:stretch/>
        </p:blipFill>
        <p:spPr>
          <a:xfrm>
            <a:off x="1223629" y="843558"/>
            <a:ext cx="4014311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8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 2019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41"/>
          <a:stretch/>
        </p:blipFill>
        <p:spPr>
          <a:xfrm>
            <a:off x="1223629" y="843558"/>
            <a:ext cx="4014311" cy="113412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24" b="-5904"/>
          <a:stretch/>
        </p:blipFill>
        <p:spPr>
          <a:xfrm>
            <a:off x="1206300" y="2031690"/>
            <a:ext cx="401431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0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 2019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sp>
        <p:nvSpPr>
          <p:cNvPr id="8" name="Rectangle 7"/>
          <p:cNvSpPr/>
          <p:nvPr/>
        </p:nvSpPr>
        <p:spPr>
          <a:xfrm>
            <a:off x="1466787" y="681540"/>
            <a:ext cx="6183555" cy="141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Exercice 2 (23 points)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 structure plane en poutres est soumise à deux charges concentrées (Figure 2).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 Montrer que cette structure est isostatique quant à ses appuis et ses liaisons.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 Calculer toutes les composantes des réactions d’appui et des forces de liaison.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 Tracer les diagrammes des efforts intérieurs MVN et calculer toutes leurs valeurs caractéristiques (valeurs minimales / maximales, valeurs aux extrémités des poutres). 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55"/>
          <a:stretch/>
        </p:blipFill>
        <p:spPr>
          <a:xfrm>
            <a:off x="2195737" y="2537931"/>
            <a:ext cx="4014311" cy="13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 2019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34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sp>
        <p:nvSpPr>
          <p:cNvPr id="8" name="Rectangle 7"/>
          <p:cNvSpPr/>
          <p:nvPr/>
        </p:nvSpPr>
        <p:spPr>
          <a:xfrm>
            <a:off x="1466787" y="681540"/>
            <a:ext cx="6183555" cy="1410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Exercice 3 (24 points)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Une structure plane en poutres est soumise à une charge uniforme et une charge concentrée (Figure 3).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 Montrer que cette structure est isostatique quant à ses appuis et ses liaisons.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b) Calculer toutes les composantes des réactions d’appui et des forces de liaison.</a:t>
            </a:r>
          </a:p>
          <a:p>
            <a:pPr>
              <a:lnSpc>
                <a:spcPct val="115000"/>
              </a:lnSpc>
              <a:spcAft>
                <a:spcPts val="4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 Calculer le moment en B et spécifier la fibre tendue (extérieure ou intérieure). Pour calculer le moment en B dessiner un corps isolé (selon votre choix) avec toutes forces et moments agissant sur ce corps isolé. </a:t>
            </a: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2940000"/>
            <a:ext cx="4693444" cy="201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3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 2019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897564"/>
            <a:ext cx="2862318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 2019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10</a:t>
            </a:r>
            <a:endParaRPr lang="fr-CH" dirty="0"/>
          </a:p>
        </p:txBody>
      </p:sp>
      <p:sp>
        <p:nvSpPr>
          <p:cNvPr id="7" name="Rectangle 6"/>
          <p:cNvSpPr/>
          <p:nvPr/>
        </p:nvSpPr>
        <p:spPr>
          <a:xfrm>
            <a:off x="1485900" y="789552"/>
            <a:ext cx="6218448" cy="798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</a:pPr>
            <a:r>
              <a:rPr lang="fr-CH" sz="1013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r>
              <a:rPr lang="fr-CH" sz="1013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013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Contrôler la composante verticale et la composante horizontale de la force de réaction en F par le théorème des déplacements virtuels en utilisant le concept de la coupure simple. Tracer pour les deux grandeurs statiques le champ des déplacements virtuels correspondant dans les figures 4 et 5. Note : Des points sont attribués aux schémas clairs des champs des déplacements virtuels. </a:t>
            </a:r>
            <a:endParaRPr lang="en-GB" sz="1013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41" y="2517744"/>
            <a:ext cx="4109561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 2019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10</a:t>
            </a:r>
            <a:endParaRPr lang="fr-CH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70" y="1167594"/>
            <a:ext cx="4109561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10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456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- Exercices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485900" y="735547"/>
            <a:ext cx="6172200" cy="38590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500" dirty="0"/>
              <a:t>Exemple 1: Dessiner l’allure des diagrammes MV et de la déformée. 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51" y="1327660"/>
            <a:ext cx="6172200" cy="3266963"/>
          </a:xfrm>
        </p:spPr>
      </p:pic>
    </p:spTree>
    <p:extLst>
      <p:ext uri="{BB962C8B-B14F-4D97-AF65-F5344CB8AC3E}">
        <p14:creationId xmlns:p14="http://schemas.microsoft.com/office/powerpoint/2010/main" val="23885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D5257919-728C-E941-9B12-89339BE3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67337"/>
            <a:ext cx="7726363" cy="2761129"/>
          </a:xfrm>
        </p:spPr>
        <p:txBody>
          <a:bodyPr/>
          <a:lstStyle/>
          <a:p>
            <a:r>
              <a:rPr lang="fr-CH" dirty="0"/>
              <a:t>Mardi 5.5.2020 ~10:15-11:15</a:t>
            </a:r>
          </a:p>
          <a:p>
            <a:r>
              <a:rPr lang="fr-CH" dirty="0" smtClean="0"/>
              <a:t>Obligatoire, compte 25% vers la note finale</a:t>
            </a:r>
            <a:endParaRPr lang="fr-CH" dirty="0"/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Contenu:</a:t>
            </a:r>
          </a:p>
          <a:p>
            <a:pPr lvl="1"/>
            <a:r>
              <a:rPr lang="fr-CH" sz="1800" dirty="0"/>
              <a:t>Tous les chapitres des semaines 1 à 10</a:t>
            </a:r>
          </a:p>
          <a:p>
            <a:pPr marL="0" indent="0">
              <a:buNone/>
            </a:pPr>
            <a:endParaRPr lang="fr-CH" dirty="0"/>
          </a:p>
          <a:p>
            <a:r>
              <a:rPr lang="fr-CH" dirty="0"/>
              <a:t>Permis: </a:t>
            </a:r>
          </a:p>
          <a:p>
            <a:pPr lvl="1"/>
            <a:r>
              <a:rPr lang="fr-CH" sz="1800" dirty="0"/>
              <a:t>“formulaire”: deux pages manuscrites (= une feuille recto-verso)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1C28A8F-0C6F-A24D-9727-095D56A6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Examen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9432F8-3C0E-A749-B256-CD94AEEF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D858B4-BCB6-F644-BBE5-D0668FB0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296752-0CFB-6343-8590-911FD098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869840" y="1189800"/>
              <a:ext cx="895320" cy="473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5440" y="1175760"/>
                <a:ext cx="920520" cy="5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3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- Exercices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85900" y="735547"/>
            <a:ext cx="6172200" cy="38590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500" dirty="0"/>
              <a:t>Exemple 2: Dessiner l’allure des diagrammes MV et de la déformée. 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383619"/>
            <a:ext cx="6172200" cy="3355028"/>
          </a:xfrm>
        </p:spPr>
      </p:pic>
    </p:spTree>
    <p:extLst>
      <p:ext uri="{BB962C8B-B14F-4D97-AF65-F5344CB8AC3E}">
        <p14:creationId xmlns:p14="http://schemas.microsoft.com/office/powerpoint/2010/main" val="79033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Poutres - Exercices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10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85900" y="735547"/>
            <a:ext cx="6172200" cy="38590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500" dirty="0"/>
              <a:t>Exemple 3: Dessiner l’allure des diagrammes MV et de la déformée. 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515754"/>
            <a:ext cx="6172200" cy="3072757"/>
          </a:xfrm>
        </p:spPr>
      </p:pic>
    </p:spTree>
    <p:extLst>
      <p:ext uri="{BB962C8B-B14F-4D97-AF65-F5344CB8AC3E}">
        <p14:creationId xmlns:p14="http://schemas.microsoft.com/office/powerpoint/2010/main" val="12539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Exercice 9.7.20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10</a:t>
            </a:r>
            <a:endParaRPr lang="fr-C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82" y="1275572"/>
            <a:ext cx="3182088" cy="1885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61" y="768779"/>
            <a:ext cx="5263380" cy="428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1629000" y="12960"/>
              <a:ext cx="6342030" cy="450441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9640" y="3601"/>
                <a:ext cx="6360750" cy="45227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46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/>
              <a:t>Cours 10</a:t>
            </a:r>
            <a:endParaRPr lang="fr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447560" y="463050"/>
              <a:ext cx="5493960" cy="376137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8200" y="453691"/>
                <a:ext cx="5512680" cy="37797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157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0220CF1-AFA6-C34D-BE49-98371D65E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55057"/>
            <a:ext cx="7726363" cy="3885931"/>
          </a:xfrm>
        </p:spPr>
        <p:txBody>
          <a:bodyPr>
            <a:normAutofit/>
          </a:bodyPr>
          <a:lstStyle/>
          <a:p>
            <a:r>
              <a:rPr lang="fr-CH" dirty="0"/>
              <a:t>Questions standard</a:t>
            </a:r>
          </a:p>
          <a:p>
            <a:pPr marL="342900" lvl="1" indent="0">
              <a:buNone/>
            </a:pPr>
            <a:r>
              <a:rPr lang="fr-CH" i="1" dirty="0"/>
              <a:t>Donné: Système statique avec des charges </a:t>
            </a:r>
          </a:p>
          <a:p>
            <a:pPr lvl="1"/>
            <a:r>
              <a:rPr lang="fr-CH" dirty="0"/>
              <a:t>Montrer que la structure est isostatique </a:t>
            </a:r>
          </a:p>
          <a:p>
            <a:pPr lvl="1"/>
            <a:r>
              <a:rPr lang="fr-CH" dirty="0"/>
              <a:t>Calculer les réactions d’appuis</a:t>
            </a:r>
          </a:p>
          <a:p>
            <a:pPr lvl="1"/>
            <a:r>
              <a:rPr lang="fr-CH" dirty="0"/>
              <a:t>Tracer les diagrammes des efforts intérieurs NVM et calculer toutes leurs valeurs caractéristiques</a:t>
            </a:r>
          </a:p>
          <a:p>
            <a:pPr lvl="1"/>
            <a:r>
              <a:rPr lang="fr-CH" dirty="0"/>
              <a:t>Tracer l’allure de la déformée </a:t>
            </a:r>
          </a:p>
          <a:p>
            <a:pPr lvl="1"/>
            <a:r>
              <a:rPr lang="fr-CH" dirty="0"/>
              <a:t>Calculer quelques grandeurs statiques par le </a:t>
            </a:r>
            <a:r>
              <a:rPr lang="fr-CH" dirty="0" err="1"/>
              <a:t>TdV</a:t>
            </a:r>
            <a:endParaRPr lang="fr-CH" dirty="0"/>
          </a:p>
          <a:p>
            <a:r>
              <a:rPr lang="fr-CH" dirty="0"/>
              <a:t>D’autres types de questions </a:t>
            </a:r>
          </a:p>
          <a:p>
            <a:pPr lvl="1"/>
            <a:r>
              <a:rPr lang="fr-CH" dirty="0"/>
              <a:t>Tracer les diagrammes NVM sans faire de calculs</a:t>
            </a:r>
          </a:p>
          <a:p>
            <a:pPr lvl="1"/>
            <a:r>
              <a:rPr lang="fr-CH" dirty="0"/>
              <a:t>Diagrammes NVM donnés, trouver les charges</a:t>
            </a:r>
          </a:p>
          <a:p>
            <a:pPr lvl="1"/>
            <a:r>
              <a:rPr lang="fr-CH" dirty="0"/>
              <a:t>Trouver des erreurs dans les diagrammes NVM</a:t>
            </a:r>
          </a:p>
          <a:p>
            <a:pPr lvl="1"/>
            <a:r>
              <a:rPr lang="fr-CH" dirty="0"/>
              <a:t>etc.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6559ACC-D97F-0647-9002-ED6E75E7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Examen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506E22-D5FE-D841-A103-B116AB7D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FF1EE3-ADDA-9448-9898-10359C1F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6FB37C-B6C1-FF47-B30F-43D4B56C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01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xmlns="" id="{406BCDD2-01D0-CB45-8A98-2D388548E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05"/>
          <a:stretch/>
        </p:blipFill>
        <p:spPr>
          <a:xfrm>
            <a:off x="2006533" y="1991095"/>
            <a:ext cx="1884836" cy="3128684"/>
          </a:xfrm>
          <a:prstGeom prst="rect">
            <a:avLst/>
          </a:prstGeom>
          <a:noFill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999A2E2F-385E-574F-B5CB-FBF1E25578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9" r="165"/>
          <a:stretch/>
        </p:blipFill>
        <p:spPr>
          <a:xfrm>
            <a:off x="4882766" y="2130445"/>
            <a:ext cx="2429838" cy="295997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5D64A0-8772-0F4B-9F3A-4E858A44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STATIQUE I – COURS 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4AB7F8-813F-5649-8786-E114F9B1A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Prof. Katrin Beyer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616FF5-2323-A446-9F65-AD5E076D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6</a:t>
            </a:fld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033F402-EA98-7841-AB94-932B5EC37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Trouver 7 erreurs dans les diagrammes NVM et la déformée</a:t>
            </a:r>
            <a:endParaRPr lang="fr-F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57200" y="2106720"/>
              <a:ext cx="5650200" cy="2500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6040" y="2092680"/>
                <a:ext cx="5663880" cy="252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82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CF258C5-478D-EB4F-B5F7-FD566D99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F7EE9A-9942-7843-A42F-21E4B848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AA85871-8E2A-154D-BC94-713E1B844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Trouver 3 erreurs dans les diagrammes NVM et la déformée</a:t>
            </a:r>
            <a:endParaRPr lang="fr-FR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BDB0AE0-4F7F-B049-AF40-8FFCDFA5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78775DC-D492-524E-9D19-163DF7C32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95"/>
          <a:stretch/>
        </p:blipFill>
        <p:spPr>
          <a:xfrm>
            <a:off x="-346892" y="2130445"/>
            <a:ext cx="5799061" cy="69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FC286E5-392F-1C47-B625-E9ABED58E1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5" b="2928"/>
          <a:stretch/>
        </p:blipFill>
        <p:spPr>
          <a:xfrm>
            <a:off x="3605761" y="1845513"/>
            <a:ext cx="5939877" cy="27774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819720" y="1389960"/>
              <a:ext cx="7376760" cy="37504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480" y="1376640"/>
                <a:ext cx="7396560" cy="37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4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E08B2D3A-62A7-3D49-B817-BEE4721993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609720"/>
                <a:ext cx="7726363" cy="4474469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fr-CH" dirty="0">
                    <a:sym typeface="Wingdings" pitchFamily="2" charset="2"/>
                  </a:rPr>
                  <a:t>Règles pour la construction rapide des diagrammes NVM (poutres droites avec des charges concentrées ou uniformément distribuées)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fr-CH" dirty="0">
                    <a:sym typeface="Wingdings" pitchFamily="2" charset="2"/>
                  </a:rPr>
                  <a:t>Equilibre de fragments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fr-CH" dirty="0">
                    <a:sym typeface="Wingdings" pitchFamily="2" charset="2"/>
                  </a:rPr>
                  <a:t>Equations différentielles d’équilibre (seulement pour poutres droites)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fr-CH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dirty="0"/>
                  <a:t>Les méthodes 2 et 3 donnent les équations pour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H" dirty="0"/>
                  <a:t>,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H" dirty="0"/>
                  <a:t>,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H" dirty="0"/>
                  <a:t> 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H" dirty="0"/>
                  <a:t> est la coordonnée le long de l’axe de la poutre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dirty="0"/>
                  <a:t>La méthode 1 est la méthode la plus rapide pour les poutres droites avec des charges concentrées ou uniformément réparties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dirty="0"/>
                  <a:t>Calculer seulement les valeurs caractéristiques</a:t>
                </a:r>
              </a:p>
              <a:p>
                <a:pPr lvl="2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sz="1600" dirty="0"/>
                  <a:t>Valeurs aux extrémités de poutre</a:t>
                </a:r>
              </a:p>
              <a:p>
                <a:pPr lvl="2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sz="1600" dirty="0"/>
                  <a:t>Valeurs maximales / minimales</a:t>
                </a:r>
              </a:p>
              <a:p>
                <a:pPr lvl="2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sz="1600" dirty="0"/>
                  <a:t>Valeurs où des charges concentrées sont appliquées</a:t>
                </a:r>
                <a:endParaRPr lang="fr-CH" dirty="0"/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fr-CH" dirty="0"/>
                  <a:t>Il faut connaître les trois méthodes.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08B2D3A-62A7-3D49-B817-BEE4721993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609720"/>
                <a:ext cx="7726363" cy="4474469"/>
              </a:xfrm>
              <a:blipFill>
                <a:blip r:embed="rId2"/>
                <a:stretch>
                  <a:fillRect t="-567" b="-2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AF16B21B-0676-9E4C-AF8B-36E88BD5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895507"/>
          </a:xfrm>
        </p:spPr>
        <p:txBody>
          <a:bodyPr>
            <a:normAutofit fontScale="90000"/>
          </a:bodyPr>
          <a:lstStyle/>
          <a:p>
            <a:r>
              <a:rPr lang="fr-CH" dirty="0"/>
              <a:t>3 méthodes pour déterminer les diagrammes NVM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CBA593-1EFA-9E4A-AA88-6E98ABD3A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46BBF4-B9F0-0D43-A990-D9A70935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9006B0B-1E97-8B41-89D9-F37B7204E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464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F261D60-0D82-E846-BC43-BF35A6B0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Cas à connaître par cœur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7DE614-C2C3-AC41-892D-C4F388BA3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10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A524C0-CE4E-574C-B7BE-5DE3F248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D7A104B-5756-9748-B455-CD26783B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727C34-D23F-BE43-8533-3FD7B4F8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46" y="600505"/>
            <a:ext cx="6297307" cy="4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2286</TotalTime>
  <Words>1352</Words>
  <Application>Microsoft Office PowerPoint</Application>
  <PresentationFormat>On-screen Show (16:9)</PresentationFormat>
  <Paragraphs>294</Paragraphs>
  <Slides>43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Cambria Math</vt:lpstr>
      <vt:lpstr>Franklin Gothic Demi Cond</vt:lpstr>
      <vt:lpstr>Roboto Black</vt:lpstr>
      <vt:lpstr>Symbol</vt:lpstr>
      <vt:lpstr>Times New Roman</vt:lpstr>
      <vt:lpstr>Wingdings</vt:lpstr>
      <vt:lpstr>Thème Office</vt:lpstr>
      <vt:lpstr>Equation</vt:lpstr>
      <vt:lpstr>Poutres à plan moyen: Exercices additionnels</vt:lpstr>
      <vt:lpstr>Objectif du cours</vt:lpstr>
      <vt:lpstr>Contenu du cours</vt:lpstr>
      <vt:lpstr>Examen 2</vt:lpstr>
      <vt:lpstr>Examen 2</vt:lpstr>
      <vt:lpstr>PowerPoint Presentation</vt:lpstr>
      <vt:lpstr>PowerPoint Presentation</vt:lpstr>
      <vt:lpstr>3 méthodes pour déterminer les diagrammes NVM</vt:lpstr>
      <vt:lpstr>Cas à connaître par cœur</vt:lpstr>
      <vt:lpstr>Théorème des 2 moments (superposition)</vt:lpstr>
      <vt:lpstr>Exemple 1: Application du théorème des 2 moments </vt:lpstr>
      <vt:lpstr>Théorème des 2 moments (superposition)</vt:lpstr>
      <vt:lpstr>Exemple 2: Application du théorème des 2 moments </vt:lpstr>
      <vt:lpstr>Exemple 2 (suite)</vt:lpstr>
      <vt:lpstr>Exemple d’application</vt:lpstr>
      <vt:lpstr>Exemple d’application (suite)</vt:lpstr>
      <vt:lpstr>Exemple 3: Arc à trois rotules en forme de demi-cercle</vt:lpstr>
      <vt:lpstr>Exemple  3 (suite)</vt:lpstr>
      <vt:lpstr>Poutres courbes – équations différentielles d’équilibre</vt:lpstr>
      <vt:lpstr>Exemple 4: Dessiner l’allure des diagrammes MV et de la déformée</vt:lpstr>
      <vt:lpstr>Exemple 5: Dessiner l’allure des diagrammes MV et de la déformée</vt:lpstr>
      <vt:lpstr>Chapitres à étudier dans le TGC 1</vt:lpstr>
      <vt:lpstr>Références</vt:lpstr>
      <vt:lpstr>Exemple 4: Dessiner l’allure des diagrammes MV et de la déformée</vt:lpstr>
      <vt:lpstr>PowerPoint Presentation</vt:lpstr>
      <vt:lpstr>Zoom links</vt:lpstr>
      <vt:lpstr>CdC1 2019</vt:lpstr>
      <vt:lpstr>CdC1 2019</vt:lpstr>
      <vt:lpstr>CdC1 2019</vt:lpstr>
      <vt:lpstr>CdC1 2019</vt:lpstr>
      <vt:lpstr>CdC1 2019</vt:lpstr>
      <vt:lpstr>CdC1 2019</vt:lpstr>
      <vt:lpstr>CdC1 2019</vt:lpstr>
      <vt:lpstr>CdC1 2019</vt:lpstr>
      <vt:lpstr>CdC1 2019</vt:lpstr>
      <vt:lpstr>CdC1 2019</vt:lpstr>
      <vt:lpstr>CdC1 2019</vt:lpstr>
      <vt:lpstr>PowerPoint Presentation</vt:lpstr>
      <vt:lpstr>Poutres - Exercices</vt:lpstr>
      <vt:lpstr>Poutres - Exercices</vt:lpstr>
      <vt:lpstr>Poutres - Exercices</vt:lpstr>
      <vt:lpstr>Exercice 9.7.20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73</cp:revision>
  <cp:lastPrinted>2021-04-19T07:17:30Z</cp:lastPrinted>
  <dcterms:created xsi:type="dcterms:W3CDTF">2019-04-02T06:24:35Z</dcterms:created>
  <dcterms:modified xsi:type="dcterms:W3CDTF">2022-05-03T15:45:47Z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